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70" r:id="rId3"/>
    <p:sldId id="269" r:id="rId4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11A"/>
    <a:srgbClr val="183884"/>
    <a:srgbClr val="19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4660"/>
  </p:normalViewPr>
  <p:slideViewPr>
    <p:cSldViewPr>
      <p:cViewPr>
        <p:scale>
          <a:sx n="114" d="100"/>
          <a:sy n="114" d="100"/>
        </p:scale>
        <p:origin x="-104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63A29-95A0-4F49-81CA-541FA4C43D29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B24D9-3CDC-4E5D-AF09-F993467955C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4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0" descr="Logo-DRS_small_inst-capacit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949280"/>
            <a:ext cx="2304259" cy="7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stadtwien-1160px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264531" y="6309320"/>
            <a:ext cx="2127473" cy="311709"/>
          </a:xfrm>
          <a:prstGeom prst="rect">
            <a:avLst/>
          </a:prstGeom>
        </p:spPr>
      </p:pic>
      <p:pic>
        <p:nvPicPr>
          <p:cNvPr id="9" name="Picture 2" descr="http://eusdr-pa10/Logos/logo_web.jpg"/>
          <p:cNvPicPr>
            <a:picLocks noChangeAspect="1" noChangeArrowheads="1"/>
          </p:cNvPicPr>
          <p:nvPr userDrawn="1"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808372" y="5877272"/>
            <a:ext cx="1144790" cy="814218"/>
          </a:xfrm>
          <a:prstGeom prst="rect">
            <a:avLst/>
          </a:prstGeom>
          <a:noFill/>
        </p:spPr>
      </p:pic>
      <p:pic>
        <p:nvPicPr>
          <p:cNvPr id="10" name="Grafik 9" descr="metis.wm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613744" y="6047956"/>
            <a:ext cx="1944216" cy="5760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56FF-6070-4E37-9AA8-087DFF94B713}" type="datetimeFigureOut">
              <a:rPr lang="de-DE" smtClean="0"/>
              <a:pPr/>
              <a:t>05.04.2016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B9E4-A117-44DC-9CAF-566E1C6692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6533678" cy="136815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  <a:t>Projects related to PA 10</a:t>
            </a:r>
            <a:b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</a:br>
            <a:r>
              <a:rPr lang="en-GB" sz="3500" b="1" dirty="0" smtClean="0">
                <a:solidFill>
                  <a:srgbClr val="183884"/>
                </a:solidFill>
                <a:latin typeface="Arial Narrow" pitchFamily="34" charset="0"/>
              </a:rPr>
              <a:t>Overview</a:t>
            </a:r>
            <a:endParaRPr lang="en-GB" sz="3500" b="1" dirty="0">
              <a:solidFill>
                <a:srgbClr val="183884"/>
              </a:solidFill>
              <a:latin typeface="Arial Narrow" pitchFamily="34" charset="0"/>
            </a:endParaRPr>
          </a:p>
        </p:txBody>
      </p:sp>
      <p:pic>
        <p:nvPicPr>
          <p:cNvPr id="1027" name="Grafik 0" descr="Logo-DRS_small_inst-capa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988" y="4005064"/>
            <a:ext cx="2304256" cy="82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r>
              <a:rPr lang="en-US" sz="6000" b="1" baseline="30000" dirty="0" smtClean="0">
                <a:solidFill>
                  <a:schemeClr val="bg1"/>
                </a:solidFill>
                <a:latin typeface="Arial Narrow" pitchFamily="34" charset="0"/>
              </a:rPr>
              <a:t>nd</a:t>
            </a:r>
            <a:r>
              <a:rPr lang="en-US" sz="6000" b="1" dirty="0" smtClean="0">
                <a:solidFill>
                  <a:schemeClr val="bg1"/>
                </a:solidFill>
                <a:latin typeface="Arial Narrow" pitchFamily="34" charset="0"/>
              </a:rPr>
              <a:t> Steering Group Meeting</a:t>
            </a:r>
            <a:endParaRPr lang="de-DE" sz="6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699791" y="3140968"/>
            <a:ext cx="3454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29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and 30</a:t>
            </a:r>
            <a:r>
              <a:rPr lang="en-US" sz="2800" baseline="30000" dirty="0" smtClean="0">
                <a:solidFill>
                  <a:srgbClr val="E9811A"/>
                </a:solidFill>
                <a:latin typeface="Arial Narrow" pitchFamily="34" charset="0"/>
              </a:rPr>
              <a:t>th</a:t>
            </a:r>
            <a:r>
              <a:rPr lang="en-US" sz="2800" dirty="0" smtClean="0">
                <a:solidFill>
                  <a:srgbClr val="E9811A"/>
                </a:solidFill>
                <a:latin typeface="Arial Narrow" pitchFamily="34" charset="0"/>
              </a:rPr>
              <a:t> March 2012</a:t>
            </a:r>
            <a:endParaRPr lang="de-DE" sz="2800" dirty="0">
              <a:solidFill>
                <a:srgbClr val="E9811A"/>
              </a:solidFill>
              <a:latin typeface="Arial Narrow" pitchFamily="34" charset="0"/>
            </a:endParaRPr>
          </a:p>
        </p:txBody>
      </p:sp>
      <p:pic>
        <p:nvPicPr>
          <p:cNvPr id="8" name="Grafik 7" descr="stadtwien-116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71975" y="4379580"/>
            <a:ext cx="2127473" cy="341809"/>
          </a:xfrm>
          <a:prstGeom prst="rect">
            <a:avLst/>
          </a:prstGeom>
        </p:spPr>
      </p:pic>
      <p:pic>
        <p:nvPicPr>
          <p:cNvPr id="3074" name="Picture 2" descr="http://eusdr-pa10/Logos/logo_web.jpg"/>
          <p:cNvPicPr>
            <a:picLocks noChangeAspect="1" noChangeArrowheads="1"/>
          </p:cNvPicPr>
          <p:nvPr/>
        </p:nvPicPr>
        <p:blipFill>
          <a:blip r:embed="rId4" cstate="print"/>
          <a:srcRect l="50399" t="50399" r="11801"/>
          <a:stretch>
            <a:fillRect/>
          </a:stretch>
        </p:blipFill>
        <p:spPr bwMode="auto">
          <a:xfrm>
            <a:off x="2915816" y="4018017"/>
            <a:ext cx="1224136" cy="773833"/>
          </a:xfrm>
          <a:prstGeom prst="rect">
            <a:avLst/>
          </a:prstGeom>
          <a:noFill/>
        </p:spPr>
      </p:pic>
      <p:pic>
        <p:nvPicPr>
          <p:cNvPr id="11" name="Picture 14" descr="Sample 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69160"/>
            <a:ext cx="9144000" cy="1988840"/>
          </a:xfrm>
          <a:prstGeom prst="rect">
            <a:avLst/>
          </a:prstGeom>
        </p:spPr>
      </p:pic>
      <p:pic>
        <p:nvPicPr>
          <p:cNvPr id="10" name="Grafik 9" descr="metis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21188" y="4148316"/>
            <a:ext cx="1944216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GB" sz="2800" b="1" dirty="0" smtClean="0">
                <a:latin typeface="Arial Narrow" pitchFamily="34" charset="0"/>
              </a:rPr>
              <a:t>Additional targets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action not linked to existing targets.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8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GB" sz="2800" b="1" dirty="0" smtClean="0">
                <a:latin typeface="Arial Narrow" pitchFamily="34" charset="0"/>
              </a:rPr>
              <a:t>Next steps</a:t>
            </a:r>
            <a:endParaRPr lang="de-DE" sz="33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229600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9730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en-US" dirty="0" smtClean="0"/>
                        <a:t>Progress</a:t>
                      </a:r>
                      <a:r>
                        <a:rPr lang="en-US" baseline="0" dirty="0" smtClean="0"/>
                        <a:t> report submitted to 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June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</a:rPr>
                        <a:t>From project design to implementation”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5 – 6 (Ljubljana)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Second round of WG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/ November </a:t>
                      </a:r>
                    </a:p>
                    <a:p>
                      <a:r>
                        <a:rPr lang="en-US" dirty="0" smtClean="0"/>
                        <a:t>(Vienna, Ljubljana)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Danube Investment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(Vienna)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Third SG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/ December (Vienna)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First Annual EUSDR Conference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– 28 Nov. (Regensburg)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Projects related to PA 10 Overview</vt:lpstr>
      <vt:lpstr>Additional targets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Ajla Lubic</dc:creator>
  <cp:lastModifiedBy>Böhm-Gartner Simone</cp:lastModifiedBy>
  <cp:revision>129</cp:revision>
  <dcterms:created xsi:type="dcterms:W3CDTF">2012-03-12T15:01:13Z</dcterms:created>
  <dcterms:modified xsi:type="dcterms:W3CDTF">2016-04-05T07:44:28Z</dcterms:modified>
</cp:coreProperties>
</file>