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0" r:id="rId4"/>
  </p:sldMasterIdLst>
  <p:notesMasterIdLst>
    <p:notesMasterId r:id="rId19"/>
  </p:notesMasterIdLst>
  <p:handoutMasterIdLst>
    <p:handoutMasterId r:id="rId20"/>
  </p:handoutMasterIdLst>
  <p:sldIdLst>
    <p:sldId id="256" r:id="rId5"/>
    <p:sldId id="274" r:id="rId6"/>
    <p:sldId id="290" r:id="rId7"/>
    <p:sldId id="273" r:id="rId8"/>
    <p:sldId id="279" r:id="rId9"/>
    <p:sldId id="295" r:id="rId10"/>
    <p:sldId id="296" r:id="rId11"/>
    <p:sldId id="297" r:id="rId12"/>
    <p:sldId id="293" r:id="rId13"/>
    <p:sldId id="288" r:id="rId14"/>
    <p:sldId id="292" r:id="rId15"/>
    <p:sldId id="289" r:id="rId16"/>
    <p:sldId id="287" r:id="rId17"/>
    <p:sldId id="26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390" y="90"/>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dhat Džemić" userId="2292e578-724b-4241-978a-008ce44fc3b7" providerId="ADAL" clId="{FAB12AB5-458F-4235-A755-00858E957E14}"/>
    <pc:docChg chg="custSel addSld delSld modSld sldOrd">
      <pc:chgData name="Midhat Džemić" userId="2292e578-724b-4241-978a-008ce44fc3b7" providerId="ADAL" clId="{FAB12AB5-458F-4235-A755-00858E957E14}" dt="2025-05-12T12:29:01.882" v="856" actId="2696"/>
      <pc:docMkLst>
        <pc:docMk/>
      </pc:docMkLst>
      <pc:sldChg chg="modSp mod">
        <pc:chgData name="Midhat Džemić" userId="2292e578-724b-4241-978a-008ce44fc3b7" providerId="ADAL" clId="{FAB12AB5-458F-4235-A755-00858E957E14}" dt="2025-05-12T11:59:24.412" v="506" actId="20577"/>
        <pc:sldMkLst>
          <pc:docMk/>
          <pc:sldMk cId="306700942" sldId="256"/>
        </pc:sldMkLst>
        <pc:spChg chg="mod">
          <ac:chgData name="Midhat Džemić" userId="2292e578-724b-4241-978a-008ce44fc3b7" providerId="ADAL" clId="{FAB12AB5-458F-4235-A755-00858E957E14}" dt="2025-05-12T11:59:24.412" v="506" actId="20577"/>
          <ac:spMkLst>
            <pc:docMk/>
            <pc:sldMk cId="306700942" sldId="256"/>
            <ac:spMk id="2" creationId="{1129B41E-FC51-4047-9C2D-7FA6782DAFEB}"/>
          </ac:spMkLst>
        </pc:spChg>
        <pc:spChg chg="mod">
          <ac:chgData name="Midhat Džemić" userId="2292e578-724b-4241-978a-008ce44fc3b7" providerId="ADAL" clId="{FAB12AB5-458F-4235-A755-00858E957E14}" dt="2025-05-12T06:59:52.482" v="52" actId="20577"/>
          <ac:spMkLst>
            <pc:docMk/>
            <pc:sldMk cId="306700942" sldId="256"/>
            <ac:spMk id="3" creationId="{252E989F-747B-4007-9C7A-A35E8B662A7B}"/>
          </ac:spMkLst>
        </pc:spChg>
      </pc:sldChg>
      <pc:sldChg chg="modSp mod">
        <pc:chgData name="Midhat Džemić" userId="2292e578-724b-4241-978a-008ce44fc3b7" providerId="ADAL" clId="{FAB12AB5-458F-4235-A755-00858E957E14}" dt="2025-05-12T11:59:48.771" v="518" actId="20577"/>
        <pc:sldMkLst>
          <pc:docMk/>
          <pc:sldMk cId="2838051752" sldId="273"/>
        </pc:sldMkLst>
        <pc:spChg chg="mod">
          <ac:chgData name="Midhat Džemić" userId="2292e578-724b-4241-978a-008ce44fc3b7" providerId="ADAL" clId="{FAB12AB5-458F-4235-A755-00858E957E14}" dt="2025-05-12T11:59:48.771" v="518" actId="20577"/>
          <ac:spMkLst>
            <pc:docMk/>
            <pc:sldMk cId="2838051752" sldId="273"/>
            <ac:spMk id="3" creationId="{42C9824A-4E7F-6625-8044-60DADD52451F}"/>
          </ac:spMkLst>
        </pc:spChg>
      </pc:sldChg>
      <pc:sldChg chg="del">
        <pc:chgData name="Midhat Džemić" userId="2292e578-724b-4241-978a-008ce44fc3b7" providerId="ADAL" clId="{FAB12AB5-458F-4235-A755-00858E957E14}" dt="2025-05-12T12:28:39.061" v="855" actId="2696"/>
        <pc:sldMkLst>
          <pc:docMk/>
          <pc:sldMk cId="3533907618" sldId="277"/>
        </pc:sldMkLst>
      </pc:sldChg>
      <pc:sldChg chg="modSp mod">
        <pc:chgData name="Midhat Džemić" userId="2292e578-724b-4241-978a-008ce44fc3b7" providerId="ADAL" clId="{FAB12AB5-458F-4235-A755-00858E957E14}" dt="2025-05-12T07:12:51.492" v="228" actId="6549"/>
        <pc:sldMkLst>
          <pc:docMk/>
          <pc:sldMk cId="1849308238" sldId="279"/>
        </pc:sldMkLst>
        <pc:spChg chg="mod">
          <ac:chgData name="Midhat Džemić" userId="2292e578-724b-4241-978a-008ce44fc3b7" providerId="ADAL" clId="{FAB12AB5-458F-4235-A755-00858E957E14}" dt="2025-05-12T07:10:52.191" v="176" actId="20577"/>
          <ac:spMkLst>
            <pc:docMk/>
            <pc:sldMk cId="1849308238" sldId="279"/>
            <ac:spMk id="2" creationId="{BCF0A525-16E3-1999-5A44-4E2A23A6677C}"/>
          </ac:spMkLst>
        </pc:spChg>
        <pc:spChg chg="mod">
          <ac:chgData name="Midhat Džemić" userId="2292e578-724b-4241-978a-008ce44fc3b7" providerId="ADAL" clId="{FAB12AB5-458F-4235-A755-00858E957E14}" dt="2025-05-12T07:12:51.492" v="228" actId="6549"/>
          <ac:spMkLst>
            <pc:docMk/>
            <pc:sldMk cId="1849308238" sldId="279"/>
            <ac:spMk id="3" creationId="{3F84FF0E-1BBD-8660-693C-DD0B2502E56D}"/>
          </ac:spMkLst>
        </pc:spChg>
      </pc:sldChg>
      <pc:sldChg chg="del">
        <pc:chgData name="Midhat Džemić" userId="2292e578-724b-4241-978a-008ce44fc3b7" providerId="ADAL" clId="{FAB12AB5-458F-4235-A755-00858E957E14}" dt="2025-05-12T12:29:01.882" v="856" actId="2696"/>
        <pc:sldMkLst>
          <pc:docMk/>
          <pc:sldMk cId="2378349749" sldId="281"/>
        </pc:sldMkLst>
      </pc:sldChg>
      <pc:sldChg chg="modSp mod">
        <pc:chgData name="Midhat Džemić" userId="2292e578-724b-4241-978a-008ce44fc3b7" providerId="ADAL" clId="{FAB12AB5-458F-4235-A755-00858E957E14}" dt="2025-05-12T12:28:12.954" v="854" actId="20577"/>
        <pc:sldMkLst>
          <pc:docMk/>
          <pc:sldMk cId="21198294" sldId="287"/>
        </pc:sldMkLst>
        <pc:spChg chg="mod">
          <ac:chgData name="Midhat Džemić" userId="2292e578-724b-4241-978a-008ce44fc3b7" providerId="ADAL" clId="{FAB12AB5-458F-4235-A755-00858E957E14}" dt="2025-05-12T12:28:12.954" v="854" actId="20577"/>
          <ac:spMkLst>
            <pc:docMk/>
            <pc:sldMk cId="21198294" sldId="287"/>
            <ac:spMk id="3" creationId="{61F30DAE-F51B-35D9-18CF-995DD9F56373}"/>
          </ac:spMkLst>
        </pc:spChg>
      </pc:sldChg>
      <pc:sldChg chg="modSp mod">
        <pc:chgData name="Midhat Džemić" userId="2292e578-724b-4241-978a-008ce44fc3b7" providerId="ADAL" clId="{FAB12AB5-458F-4235-A755-00858E957E14}" dt="2025-05-12T12:22:29.553" v="595"/>
        <pc:sldMkLst>
          <pc:docMk/>
          <pc:sldMk cId="1013903534" sldId="288"/>
        </pc:sldMkLst>
        <pc:spChg chg="mod">
          <ac:chgData name="Midhat Džemić" userId="2292e578-724b-4241-978a-008ce44fc3b7" providerId="ADAL" clId="{FAB12AB5-458F-4235-A755-00858E957E14}" dt="2025-05-12T07:05:47.328" v="165" actId="255"/>
          <ac:spMkLst>
            <pc:docMk/>
            <pc:sldMk cId="1013903534" sldId="288"/>
            <ac:spMk id="2" creationId="{52516C1C-24AD-E2EB-FFCC-C44BDF181D62}"/>
          </ac:spMkLst>
        </pc:spChg>
        <pc:spChg chg="mod">
          <ac:chgData name="Midhat Džemić" userId="2292e578-724b-4241-978a-008ce44fc3b7" providerId="ADAL" clId="{FAB12AB5-458F-4235-A755-00858E957E14}" dt="2025-05-12T12:22:29.553" v="595"/>
          <ac:spMkLst>
            <pc:docMk/>
            <pc:sldMk cId="1013903534" sldId="288"/>
            <ac:spMk id="3" creationId="{C4730F8C-9D31-34FB-45D7-422F76A278C9}"/>
          </ac:spMkLst>
        </pc:spChg>
      </pc:sldChg>
      <pc:sldChg chg="modSp mod">
        <pc:chgData name="Midhat Džemić" userId="2292e578-724b-4241-978a-008ce44fc3b7" providerId="ADAL" clId="{FAB12AB5-458F-4235-A755-00858E957E14}" dt="2025-05-12T11:54:55.656" v="500" actId="20577"/>
        <pc:sldMkLst>
          <pc:docMk/>
          <pc:sldMk cId="3923473404" sldId="290"/>
        </pc:sldMkLst>
        <pc:spChg chg="mod">
          <ac:chgData name="Midhat Džemić" userId="2292e578-724b-4241-978a-008ce44fc3b7" providerId="ADAL" clId="{FAB12AB5-458F-4235-A755-00858E957E14}" dt="2025-05-12T11:54:55.656" v="500" actId="20577"/>
          <ac:spMkLst>
            <pc:docMk/>
            <pc:sldMk cId="3923473404" sldId="290"/>
            <ac:spMk id="3" creationId="{2619B36D-FEE1-3CF8-1B15-472FB24F62C8}"/>
          </ac:spMkLst>
        </pc:spChg>
      </pc:sldChg>
      <pc:sldChg chg="modSp mod">
        <pc:chgData name="Midhat Džemić" userId="2292e578-724b-4241-978a-008ce44fc3b7" providerId="ADAL" clId="{FAB12AB5-458F-4235-A755-00858E957E14}" dt="2025-05-12T12:24:48.365" v="665" actId="20577"/>
        <pc:sldMkLst>
          <pc:docMk/>
          <pc:sldMk cId="2418154523" sldId="292"/>
        </pc:sldMkLst>
        <pc:spChg chg="mod">
          <ac:chgData name="Midhat Džemić" userId="2292e578-724b-4241-978a-008ce44fc3b7" providerId="ADAL" clId="{FAB12AB5-458F-4235-A755-00858E957E14}" dt="2025-05-12T12:24:48.365" v="665" actId="20577"/>
          <ac:spMkLst>
            <pc:docMk/>
            <pc:sldMk cId="2418154523" sldId="292"/>
            <ac:spMk id="2" creationId="{CDACEC67-F7AF-FEB3-7C1A-478575E0E8D2}"/>
          </ac:spMkLst>
        </pc:spChg>
        <pc:spChg chg="mod">
          <ac:chgData name="Midhat Džemić" userId="2292e578-724b-4241-978a-008ce44fc3b7" providerId="ADAL" clId="{FAB12AB5-458F-4235-A755-00858E957E14}" dt="2025-05-12T12:22:19.227" v="593" actId="21"/>
          <ac:spMkLst>
            <pc:docMk/>
            <pc:sldMk cId="2418154523" sldId="292"/>
            <ac:spMk id="3" creationId="{873D2062-3008-2001-5CB9-6702AC399FEF}"/>
          </ac:spMkLst>
        </pc:spChg>
      </pc:sldChg>
      <pc:sldChg chg="modSp mod">
        <pc:chgData name="Midhat Džemić" userId="2292e578-724b-4241-978a-008ce44fc3b7" providerId="ADAL" clId="{FAB12AB5-458F-4235-A755-00858E957E14}" dt="2025-05-12T12:20:55.771" v="591" actId="6549"/>
        <pc:sldMkLst>
          <pc:docMk/>
          <pc:sldMk cId="596884363" sldId="293"/>
        </pc:sldMkLst>
        <pc:spChg chg="mod">
          <ac:chgData name="Midhat Džemić" userId="2292e578-724b-4241-978a-008ce44fc3b7" providerId="ADAL" clId="{FAB12AB5-458F-4235-A755-00858E957E14}" dt="2025-05-12T12:19:44.563" v="569" actId="20577"/>
          <ac:spMkLst>
            <pc:docMk/>
            <pc:sldMk cId="596884363" sldId="293"/>
            <ac:spMk id="2" creationId="{C3050660-5A46-8801-C469-67AB9F407150}"/>
          </ac:spMkLst>
        </pc:spChg>
        <pc:spChg chg="mod">
          <ac:chgData name="Midhat Džemić" userId="2292e578-724b-4241-978a-008ce44fc3b7" providerId="ADAL" clId="{FAB12AB5-458F-4235-A755-00858E957E14}" dt="2025-05-12T12:20:55.771" v="591" actId="6549"/>
          <ac:spMkLst>
            <pc:docMk/>
            <pc:sldMk cId="596884363" sldId="293"/>
            <ac:spMk id="3" creationId="{FA1DDAB6-02A2-900E-02C2-6820DD1D5BF3}"/>
          </ac:spMkLst>
        </pc:spChg>
      </pc:sldChg>
      <pc:sldChg chg="modSp add mod ord">
        <pc:chgData name="Midhat Džemić" userId="2292e578-724b-4241-978a-008ce44fc3b7" providerId="ADAL" clId="{FAB12AB5-458F-4235-A755-00858E957E14}" dt="2025-05-12T07:14:56.209" v="273" actId="6549"/>
        <pc:sldMkLst>
          <pc:docMk/>
          <pc:sldMk cId="1669096817" sldId="297"/>
        </pc:sldMkLst>
        <pc:spChg chg="mod">
          <ac:chgData name="Midhat Džemić" userId="2292e578-724b-4241-978a-008ce44fc3b7" providerId="ADAL" clId="{FAB12AB5-458F-4235-A755-00858E957E14}" dt="2025-05-12T07:13:20.557" v="242" actId="20577"/>
          <ac:spMkLst>
            <pc:docMk/>
            <pc:sldMk cId="1669096817" sldId="297"/>
            <ac:spMk id="2" creationId="{18700E14-39DE-887A-3E74-25CE33F1DF0F}"/>
          </ac:spMkLst>
        </pc:spChg>
        <pc:spChg chg="mod">
          <ac:chgData name="Midhat Džemić" userId="2292e578-724b-4241-978a-008ce44fc3b7" providerId="ADAL" clId="{FAB12AB5-458F-4235-A755-00858E957E14}" dt="2025-05-12T07:14:56.209" v="273" actId="6549"/>
          <ac:spMkLst>
            <pc:docMk/>
            <pc:sldMk cId="1669096817" sldId="297"/>
            <ac:spMk id="3" creationId="{97EB9437-0491-5A3C-B745-472CAD5D8F7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59BEA-82BC-4476-91F2-380E77DBAD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9DE9C3-2AB8-44E5-BCFE-5DD42DFC56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D7858F-6309-4F09-BEA0-6CBF97E55806}" type="datetimeFigureOut">
              <a:rPr lang="en-US" smtClean="0"/>
              <a:t>5/12/2025</a:t>
            </a:fld>
            <a:endParaRPr lang="en-US" dirty="0"/>
          </a:p>
        </p:txBody>
      </p:sp>
      <p:sp>
        <p:nvSpPr>
          <p:cNvPr id="4" name="Footer Placeholder 3">
            <a:extLst>
              <a:ext uri="{FF2B5EF4-FFF2-40B4-BE49-F238E27FC236}">
                <a16:creationId xmlns:a16="http://schemas.microsoft.com/office/drawing/2014/main" id="{5E1B971B-9BC3-41DB-91DC-F03F5C808D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A0720E-F4E2-435B-A885-9194BA3026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F8AE00-5498-4F06-8655-F21703489BCA}" type="slidenum">
              <a:rPr lang="en-US" smtClean="0"/>
              <a:t>‹#›</a:t>
            </a:fld>
            <a:endParaRPr lang="en-US" dirty="0"/>
          </a:p>
        </p:txBody>
      </p:sp>
    </p:spTree>
    <p:extLst>
      <p:ext uri="{BB962C8B-B14F-4D97-AF65-F5344CB8AC3E}">
        <p14:creationId xmlns:p14="http://schemas.microsoft.com/office/powerpoint/2010/main" val="37734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53C5D-CD12-6D4C-A980-0612968271E2}" type="datetimeFigureOut">
              <a:rPr lang="en-US" smtClean="0"/>
              <a:t>5/12/2025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167F0-0840-1348-BFE4-C6298BBC0698}" type="slidenum">
              <a:rPr lang="en-US" smtClean="0"/>
              <a:t>‹#›</a:t>
            </a:fld>
            <a:endParaRPr lang="en-US" dirty="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noProof="0" dirty="0"/>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userDrawn="1">
            <p:ph type="ctrTitle"/>
          </p:nvPr>
        </p:nvSpPr>
        <p:spPr>
          <a:xfrm>
            <a:off x="1154955" y="2099733"/>
            <a:ext cx="8825658" cy="2677648"/>
          </a:xfrm>
        </p:spPr>
        <p:txBody>
          <a:bodyPr anchor="b"/>
          <a:lstStyle>
            <a:lvl1pPr>
              <a:defRPr sz="5400"/>
            </a:lvl1pPr>
          </a:lstStyle>
          <a:p>
            <a:r>
              <a:rPr lang="en-US" noProof="0"/>
              <a:t>Click to edit Master title style</a:t>
            </a:r>
          </a:p>
        </p:txBody>
      </p:sp>
      <p:sp>
        <p:nvSpPr>
          <p:cNvPr id="3" name="Subtitle 2"/>
          <p:cNvSpPr>
            <a:spLocks noGrp="1"/>
          </p:cNvSpPr>
          <p:nvPr userDrawn="1">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userDrawn="1">
            <p:ph type="dt" sz="half" idx="10"/>
          </p:nvPr>
        </p:nvSpPr>
        <p:spPr>
          <a:xfrm rot="5400000">
            <a:off x="10089390" y="1792223"/>
            <a:ext cx="990599" cy="304799"/>
          </a:xfrm>
        </p:spPr>
        <p:txBody>
          <a:bodyPr anchor="t"/>
          <a:lstStyle>
            <a:lvl1pPr algn="l">
              <a:defRPr b="0" i="0">
                <a:solidFill>
                  <a:schemeClr val="bg1"/>
                </a:solidFill>
              </a:defRPr>
            </a:lvl1pPr>
          </a:lstStyle>
          <a:p>
            <a:fld id="{75D0B1B9-C7DF-F64A-B488-12B3D5090923}" type="datetime1">
              <a:rPr lang="en-US" noProof="0" smtClean="0"/>
              <a:t>5/12/2025</a:t>
            </a:fld>
            <a:endParaRPr lang="en-US" noProof="0" dirty="0"/>
          </a:p>
        </p:txBody>
      </p:sp>
      <p:sp>
        <p:nvSpPr>
          <p:cNvPr id="5" name="Footer Placeholder 4"/>
          <p:cNvSpPr>
            <a:spLocks noGrp="1"/>
          </p:cNvSpPr>
          <p:nvPr userDrawn="1">
            <p:ph type="ftr" sz="quarter" idx="11"/>
          </p:nvPr>
        </p:nvSpPr>
        <p:spPr>
          <a:xfrm rot="5400000">
            <a:off x="8959592" y="3226820"/>
            <a:ext cx="3859795" cy="304801"/>
          </a:xfrm>
        </p:spPr>
        <p:txBody>
          <a:bodyPr/>
          <a:lstStyle>
            <a:lvl1pPr>
              <a:defRPr b="0" i="0">
                <a:solidFill>
                  <a:schemeClr val="bg1"/>
                </a:solidFill>
              </a:defRPr>
            </a:lvl1pPr>
          </a:lstStyle>
          <a:p>
            <a:endParaRPr lang="en-US" noProof="0" dirty="0"/>
          </a:p>
        </p:txBody>
      </p:sp>
      <p:sp>
        <p:nvSpPr>
          <p:cNvPr id="10" name="Rectangle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userDrawn="1">
            <p:ph type="sldNum" sz="quarter" idx="12"/>
          </p:nvPr>
        </p:nvSpPr>
        <p:spPr>
          <a:xfrm>
            <a:off x="10351008" y="292608"/>
            <a:ext cx="838199" cy="767687"/>
          </a:xfrm>
        </p:spPr>
        <p:txBody>
          <a:bodyPr/>
          <a:lstStyle>
            <a:lvl1pPr>
              <a:defRPr sz="2800" b="0" i="0">
                <a:latin typeface="+mj-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5/12/2025</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5/12/2025</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1B17C1C-DA5E-F743-826B-CB70C940D4E6}" type="datetime1">
              <a:rPr lang="en-US" noProof="0" smtClean="0"/>
              <a:t>5/12/2025</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E6F10E4C-E478-1D40-94DF-17D7429B053A}" type="datetime1">
              <a:rPr lang="en-US" noProof="0" smtClean="0"/>
              <a:t>5/12/2025</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5/12/2025</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5/12/2025</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7" name="Text Placeholder 6">
            <a:extLst>
              <a:ext uri="{FF2B5EF4-FFF2-40B4-BE49-F238E27FC236}">
                <a16:creationId xmlns:a16="http://schemas.microsoft.com/office/drawing/2014/main" id="{575C1B7F-CD73-441E-89FC-46AA9E8B519B}"/>
              </a:ext>
            </a:extLst>
          </p:cNvPr>
          <p:cNvSpPr>
            <a:spLocks noGrp="1"/>
          </p:cNvSpPr>
          <p:nvPr>
            <p:ph type="body" sz="quarter" idx="13"/>
          </p:nvPr>
        </p:nvSpPr>
        <p:spPr>
          <a:xfrm>
            <a:off x="1764150" y="2406650"/>
            <a:ext cx="8663700" cy="3477682"/>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375297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05E0F-8980-D24A-B2F9-0C7A13C6A6DE}" type="datetime1">
              <a:rPr lang="en-US" noProof="0" smtClean="0"/>
              <a:t>5/12/2025</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06D41EE2-1449-2741-9D08-61623EFC2A0E}" type="datetime1">
              <a:rPr lang="en-US" noProof="0" smtClean="0"/>
              <a:t>5/12/2025</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noProof="0"/>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DAF7560-49B8-714F-A7F1-D946D3E64C23}" type="datetime1">
              <a:rPr lang="en-US" noProof="0" smtClean="0"/>
              <a:t>5/12/2025</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7DD9237C-03C9-D843-906B-96D98C6B2D61}" type="datetime1">
              <a:rPr lang="en-US" noProof="0" smtClean="0"/>
              <a:t>5/12/2025</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397BD2BD-1F35-9841-A6BF-76BE540EE01F}" type="datetime1">
              <a:rPr lang="en-US" noProof="0" smtClean="0"/>
              <a:t>5/12/2025</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6E94F40A-5592-5744-BFD7-61B04D70BFE7}" type="datetime1">
              <a:rPr lang="en-US" noProof="0" smtClean="0"/>
              <a:t>5/12/2025</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5/12/2025</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5/12/2025</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con Bullets Horizontal">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8C369370-372E-0846-B090-5E6EF97A3B62}" type="datetime1">
              <a:rPr lang="en-US" noProof="0" smtClean="0"/>
              <a:t>5/12/2025</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noProof="0"/>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fld id="{36ACA6CA-E140-824D-8E8B-5CC5036BDBAE}" type="datetime1">
              <a:rPr lang="en-US" noProof="0" smtClean="0"/>
              <a:pPr/>
              <a:t>5/12/2025</a:t>
            </a:fld>
            <a:endParaRPr lang="en-US" noProof="0"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endParaRPr lang="en-US" noProof="0"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66" r:id="rId15"/>
    <p:sldLayoutId id="2147483847" r:id="rId16"/>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41E-FC51-4047-9C2D-7FA6782DAFEB}"/>
              </a:ext>
            </a:extLst>
          </p:cNvPr>
          <p:cNvSpPr>
            <a:spLocks noGrp="1"/>
          </p:cNvSpPr>
          <p:nvPr>
            <p:ph type="ctrTitle"/>
          </p:nvPr>
        </p:nvSpPr>
        <p:spPr>
          <a:xfrm>
            <a:off x="677186" y="1626102"/>
            <a:ext cx="10582616" cy="2677648"/>
          </a:xfrm>
          <a:effectLst>
            <a:outerShdw blurRad="50800" dist="38100" algn="l" rotWithShape="0">
              <a:prstClr val="black">
                <a:alpha val="40000"/>
              </a:prstClr>
            </a:outerShdw>
          </a:effectLst>
        </p:spPr>
        <p:txBody>
          <a:bodyPr/>
          <a:lstStyle/>
          <a:p>
            <a:pPr algn="ctr"/>
            <a:br>
              <a:rPr lang="en-US" sz="1800" b="0" i="0" u="none" strike="noStrike" baseline="0" dirty="0">
                <a:solidFill>
                  <a:srgbClr val="FFFFFF"/>
                </a:solidFill>
                <a:latin typeface="Calibri" panose="020F0502020204030204" pitchFamily="34" charset="0"/>
              </a:rPr>
            </a:br>
            <a:r>
              <a:rPr lang="bs-Latn-BA" sz="3200" b="1" i="0" u="none" strike="noStrike" baseline="0" noProof="0" dirty="0">
                <a:solidFill>
                  <a:srgbClr val="FFFFFF"/>
                </a:solidFill>
                <a:effectLst>
                  <a:outerShdw blurRad="38100" dist="38100" dir="2700000" algn="tl">
                    <a:srgbClr val="000000">
                      <a:alpha val="43137"/>
                    </a:srgbClr>
                  </a:outerShdw>
                </a:effectLst>
                <a:latin typeface="Calibri" panose="020F0502020204030204" pitchFamily="34" charset="0"/>
              </a:rPr>
              <a:t>28th Meeting of the Steering Group of EUSDR PA 10</a:t>
            </a:r>
            <a:br>
              <a:rPr lang="bs-Latn-BA" sz="3200" b="1" i="0" u="none" strike="noStrike" baseline="0" noProof="0" dirty="0">
                <a:solidFill>
                  <a:srgbClr val="FFFFFF"/>
                </a:solidFill>
                <a:effectLst>
                  <a:outerShdw blurRad="38100" dist="38100" dir="2700000" algn="tl">
                    <a:srgbClr val="000000">
                      <a:alpha val="43137"/>
                    </a:srgbClr>
                  </a:outerShdw>
                </a:effectLst>
                <a:latin typeface="Calibri" panose="020F0502020204030204" pitchFamily="34" charset="0"/>
              </a:rPr>
            </a:br>
            <a:br>
              <a:rPr lang="en-US" sz="3200" b="1" i="0" u="none" strike="noStrike" baseline="0" dirty="0">
                <a:solidFill>
                  <a:srgbClr val="FFFFFF"/>
                </a:solidFill>
                <a:effectLst>
                  <a:outerShdw blurRad="38100" dist="38100" dir="2700000" algn="tl">
                    <a:srgbClr val="000000">
                      <a:alpha val="43137"/>
                    </a:srgbClr>
                  </a:outerShdw>
                </a:effectLst>
                <a:latin typeface="Calibri" panose="020F0502020204030204" pitchFamily="34" charset="0"/>
              </a:rPr>
            </a:br>
            <a:br>
              <a:rPr lang="bs-Latn-BA" sz="2800" b="1" i="0" u="none" strike="noStrike" baseline="0" dirty="0">
                <a:solidFill>
                  <a:srgbClr val="FFFFFF"/>
                </a:solidFill>
                <a:latin typeface="Calibri" panose="020F0502020204030204" pitchFamily="34" charset="0"/>
              </a:rPr>
            </a:br>
            <a:endParaRPr lang="en-US" sz="2800" dirty="0">
              <a:solidFill>
                <a:srgbClr val="FFFFFF"/>
              </a:solidFill>
            </a:endParaRPr>
          </a:p>
        </p:txBody>
      </p:sp>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1525927" y="4651000"/>
            <a:ext cx="9140145" cy="861420"/>
          </a:xfrm>
        </p:spPr>
        <p:txBody>
          <a:bodyPr>
            <a:noAutofit/>
          </a:bodyPr>
          <a:lstStyle/>
          <a:p>
            <a:r>
              <a:rPr lang="bs-Latn-BA" sz="2400"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14-15 may 2025, sarajevo</a:t>
            </a:r>
            <a:endParaRPr lang="en-US" sz="2400"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4" name="Freeform 2">
            <a:extLst>
              <a:ext uri="{FF2B5EF4-FFF2-40B4-BE49-F238E27FC236}">
                <a16:creationId xmlns:a16="http://schemas.microsoft.com/office/drawing/2014/main" id="{59397262-1A78-665C-EC68-E33EA53EC8BD}"/>
              </a:ext>
            </a:extLst>
          </p:cNvPr>
          <p:cNvSpPr/>
          <p:nvPr/>
        </p:nvSpPr>
        <p:spPr>
          <a:xfrm>
            <a:off x="677186" y="27541"/>
            <a:ext cx="2931307" cy="443999"/>
          </a:xfrm>
          <a:custGeom>
            <a:avLst/>
            <a:gdLst/>
            <a:ahLst/>
            <a:cxnLst/>
            <a:rect l="l" t="t" r="r" b="b"/>
            <a:pathLst>
              <a:path w="7388625" h="1028890">
                <a:moveTo>
                  <a:pt x="0" y="0"/>
                </a:moveTo>
                <a:lnTo>
                  <a:pt x="7388625" y="0"/>
                </a:lnTo>
                <a:lnTo>
                  <a:pt x="7388625" y="1028890"/>
                </a:lnTo>
                <a:lnTo>
                  <a:pt x="0" y="1028890"/>
                </a:lnTo>
                <a:lnTo>
                  <a:pt x="0" y="0"/>
                </a:lnTo>
                <a:close/>
              </a:path>
            </a:pathLst>
          </a:custGeom>
          <a:blipFill>
            <a:blip r:embed="rId3"/>
            <a:stretch>
              <a:fillRect/>
            </a:stretch>
          </a:blipFill>
        </p:spPr>
        <p:txBody>
          <a:bodyPr/>
          <a:lstStyle/>
          <a:p>
            <a:endParaRPr lang="en-US"/>
          </a:p>
        </p:txBody>
      </p:sp>
      <p:sp>
        <p:nvSpPr>
          <p:cNvPr id="5" name="Freeform 3">
            <a:extLst>
              <a:ext uri="{FF2B5EF4-FFF2-40B4-BE49-F238E27FC236}">
                <a16:creationId xmlns:a16="http://schemas.microsoft.com/office/drawing/2014/main" id="{7004E1FB-0449-4E80-F845-D4EFB2B80D61}"/>
              </a:ext>
            </a:extLst>
          </p:cNvPr>
          <p:cNvSpPr/>
          <p:nvPr/>
        </p:nvSpPr>
        <p:spPr>
          <a:xfrm>
            <a:off x="4032606" y="-27667"/>
            <a:ext cx="1247541" cy="510533"/>
          </a:xfrm>
          <a:custGeom>
            <a:avLst/>
            <a:gdLst/>
            <a:ahLst/>
            <a:cxnLst/>
            <a:rect l="l" t="t" r="r" b="b"/>
            <a:pathLst>
              <a:path w="2253454" h="922183">
                <a:moveTo>
                  <a:pt x="0" y="0"/>
                </a:moveTo>
                <a:lnTo>
                  <a:pt x="2253455" y="0"/>
                </a:lnTo>
                <a:lnTo>
                  <a:pt x="2253455" y="922183"/>
                </a:lnTo>
                <a:lnTo>
                  <a:pt x="0" y="922183"/>
                </a:lnTo>
                <a:lnTo>
                  <a:pt x="0" y="0"/>
                </a:lnTo>
                <a:close/>
              </a:path>
            </a:pathLst>
          </a:custGeom>
          <a:blipFill>
            <a:blip r:embed="rId4"/>
            <a:stretch>
              <a:fillRect/>
            </a:stretch>
          </a:blipFill>
        </p:spPr>
        <p:txBody>
          <a:bodyPr/>
          <a:lstStyle/>
          <a:p>
            <a:endParaRPr lang="en-US"/>
          </a:p>
        </p:txBody>
      </p:sp>
      <p:sp>
        <p:nvSpPr>
          <p:cNvPr id="6" name="Freeform 5">
            <a:extLst>
              <a:ext uri="{FF2B5EF4-FFF2-40B4-BE49-F238E27FC236}">
                <a16:creationId xmlns:a16="http://schemas.microsoft.com/office/drawing/2014/main" id="{B26CD2AB-50FC-A7A3-F782-7D214877F3AA}"/>
              </a:ext>
            </a:extLst>
          </p:cNvPr>
          <p:cNvSpPr/>
          <p:nvPr/>
        </p:nvSpPr>
        <p:spPr>
          <a:xfrm>
            <a:off x="5905636" y="0"/>
            <a:ext cx="967404" cy="471540"/>
          </a:xfrm>
          <a:custGeom>
            <a:avLst/>
            <a:gdLst/>
            <a:ahLst/>
            <a:cxnLst/>
            <a:rect l="l" t="t" r="r" b="b"/>
            <a:pathLst>
              <a:path w="2142040" h="1028700">
                <a:moveTo>
                  <a:pt x="0" y="0"/>
                </a:moveTo>
                <a:lnTo>
                  <a:pt x="2142040" y="0"/>
                </a:lnTo>
                <a:lnTo>
                  <a:pt x="2142040" y="1028700"/>
                </a:lnTo>
                <a:lnTo>
                  <a:pt x="0" y="1028700"/>
                </a:lnTo>
                <a:lnTo>
                  <a:pt x="0" y="0"/>
                </a:lnTo>
                <a:close/>
              </a:path>
            </a:pathLst>
          </a:custGeom>
          <a:blipFill>
            <a:blip r:embed="rId5"/>
            <a:stretch>
              <a:fillRect/>
            </a:stretch>
          </a:blipFill>
        </p:spPr>
        <p:txBody>
          <a:bodyPr/>
          <a:lstStyle/>
          <a:p>
            <a:endParaRPr lang="en-US"/>
          </a:p>
        </p:txBody>
      </p:sp>
      <p:sp>
        <p:nvSpPr>
          <p:cNvPr id="7" name="Freeform 6">
            <a:extLst>
              <a:ext uri="{FF2B5EF4-FFF2-40B4-BE49-F238E27FC236}">
                <a16:creationId xmlns:a16="http://schemas.microsoft.com/office/drawing/2014/main" id="{7C26DD2F-6413-3A75-B2C0-A7E3DA768E2F}"/>
              </a:ext>
            </a:extLst>
          </p:cNvPr>
          <p:cNvSpPr/>
          <p:nvPr/>
        </p:nvSpPr>
        <p:spPr>
          <a:xfrm>
            <a:off x="7541219" y="-95573"/>
            <a:ext cx="967404" cy="684462"/>
          </a:xfrm>
          <a:custGeom>
            <a:avLst/>
            <a:gdLst/>
            <a:ahLst/>
            <a:cxnLst/>
            <a:rect l="l" t="t" r="r" b="b"/>
            <a:pathLst>
              <a:path w="1454209" h="1028890">
                <a:moveTo>
                  <a:pt x="0" y="0"/>
                </a:moveTo>
                <a:lnTo>
                  <a:pt x="1454209" y="0"/>
                </a:lnTo>
                <a:lnTo>
                  <a:pt x="1454209" y="1028890"/>
                </a:lnTo>
                <a:lnTo>
                  <a:pt x="0" y="1028890"/>
                </a:lnTo>
                <a:lnTo>
                  <a:pt x="0" y="0"/>
                </a:lnTo>
                <a:close/>
              </a:path>
            </a:pathLst>
          </a:custGeom>
          <a:blipFill>
            <a:blip r:embed="rId6"/>
            <a:stretch>
              <a:fillRect/>
            </a:stretch>
          </a:blipFill>
        </p:spPr>
        <p:txBody>
          <a:bodyPr/>
          <a:lstStyle/>
          <a:p>
            <a:endParaRPr lang="en-US"/>
          </a:p>
        </p:txBody>
      </p:sp>
      <p:sp>
        <p:nvSpPr>
          <p:cNvPr id="8" name="Freeform 7">
            <a:extLst>
              <a:ext uri="{FF2B5EF4-FFF2-40B4-BE49-F238E27FC236}">
                <a16:creationId xmlns:a16="http://schemas.microsoft.com/office/drawing/2014/main" id="{2C28E4EF-80DF-54B9-A7C5-5FE35EE4D096}"/>
              </a:ext>
            </a:extLst>
          </p:cNvPr>
          <p:cNvSpPr/>
          <p:nvPr/>
        </p:nvSpPr>
        <p:spPr>
          <a:xfrm>
            <a:off x="9212873" y="27541"/>
            <a:ext cx="648428" cy="455325"/>
          </a:xfrm>
          <a:custGeom>
            <a:avLst/>
            <a:gdLst/>
            <a:ahLst/>
            <a:cxnLst/>
            <a:rect l="l" t="t" r="r" b="b"/>
            <a:pathLst>
              <a:path w="1465243" h="1028890">
                <a:moveTo>
                  <a:pt x="0" y="0"/>
                </a:moveTo>
                <a:lnTo>
                  <a:pt x="1465243" y="0"/>
                </a:lnTo>
                <a:lnTo>
                  <a:pt x="1465243" y="1028890"/>
                </a:lnTo>
                <a:lnTo>
                  <a:pt x="0" y="1028890"/>
                </a:lnTo>
                <a:lnTo>
                  <a:pt x="0" y="0"/>
                </a:lnTo>
                <a:close/>
              </a:path>
            </a:pathLst>
          </a:custGeom>
          <a:blipFill>
            <a:blip r:embed="rId7"/>
            <a:stretch>
              <a:fillRect/>
            </a:stretch>
          </a:blipFill>
        </p:spPr>
        <p:txBody>
          <a:bodyPr/>
          <a:lstStyle/>
          <a:p>
            <a:endParaRPr lang="en-US"/>
          </a:p>
        </p:txBody>
      </p:sp>
      <p:sp>
        <p:nvSpPr>
          <p:cNvPr id="12" name="Rectangle 11">
            <a:extLst>
              <a:ext uri="{FF2B5EF4-FFF2-40B4-BE49-F238E27FC236}">
                <a16:creationId xmlns:a16="http://schemas.microsoft.com/office/drawing/2014/main" id="{B71B9411-97AE-8B51-A522-2F9BE1F4D726}"/>
              </a:ext>
            </a:extLst>
          </p:cNvPr>
          <p:cNvSpPr>
            <a:spLocks noGrp="1" noRot="1" noMove="1" noResize="1" noEditPoints="1" noAdjustHandles="1" noChangeArrowheads="1" noChangeShapeType="1"/>
          </p:cNvSpPr>
          <p:nvPr/>
        </p:nvSpPr>
        <p:spPr>
          <a:xfrm>
            <a:off x="5009005" y="5772727"/>
            <a:ext cx="1793261" cy="10715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10" name="Freeform 4">
            <a:extLst>
              <a:ext uri="{FF2B5EF4-FFF2-40B4-BE49-F238E27FC236}">
                <a16:creationId xmlns:a16="http://schemas.microsoft.com/office/drawing/2014/main" id="{A4D13FC8-8AB5-C64D-F0B9-EB1788BCDBEF}"/>
              </a:ext>
            </a:extLst>
          </p:cNvPr>
          <p:cNvSpPr>
            <a:spLocks noGrp="1" noRot="1" noMove="1" noResize="1" noEditPoints="1" noAdjustHandles="1" noChangeArrowheads="1" noChangeShapeType="1"/>
          </p:cNvSpPr>
          <p:nvPr/>
        </p:nvSpPr>
        <p:spPr>
          <a:xfrm>
            <a:off x="5079778" y="5692480"/>
            <a:ext cx="1651714" cy="1274926"/>
          </a:xfrm>
          <a:custGeom>
            <a:avLst/>
            <a:gdLst/>
            <a:ahLst/>
            <a:cxnLst/>
            <a:rect l="l" t="t" r="r" b="b"/>
            <a:pathLst>
              <a:path w="1455708" h="1028700">
                <a:moveTo>
                  <a:pt x="0" y="0"/>
                </a:moveTo>
                <a:lnTo>
                  <a:pt x="1455707" y="0"/>
                </a:lnTo>
                <a:lnTo>
                  <a:pt x="1455707" y="1028700"/>
                </a:lnTo>
                <a:lnTo>
                  <a:pt x="0" y="1028700"/>
                </a:lnTo>
                <a:lnTo>
                  <a:pt x="0" y="0"/>
                </a:lnTo>
                <a:close/>
              </a:path>
            </a:pathLst>
          </a:custGeom>
          <a:blipFill>
            <a:blip r:embed="rId8"/>
            <a:stretch>
              <a:fillRect/>
            </a:stretch>
          </a:blipFill>
        </p:spPr>
        <p:txBody>
          <a:bodyPr/>
          <a:lstStyle/>
          <a:p>
            <a:endParaRPr lang="en-US"/>
          </a:p>
        </p:txBody>
      </p:sp>
    </p:spTree>
    <p:extLst>
      <p:ext uri="{BB962C8B-B14F-4D97-AF65-F5344CB8AC3E}">
        <p14:creationId xmlns:p14="http://schemas.microsoft.com/office/powerpoint/2010/main" val="30670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9BF3D-0DE1-2BA4-BF78-B04C4431C99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4A4B69F-6AD5-039B-D6B7-2A1A13E749A5}"/>
              </a:ext>
            </a:extLst>
          </p:cNvPr>
          <p:cNvPicPr>
            <a:picLocks noChangeAspect="1"/>
          </p:cNvPicPr>
          <p:nvPr/>
        </p:nvPicPr>
        <p:blipFill>
          <a:blip r:embed="rId2"/>
          <a:stretch>
            <a:fillRect/>
          </a:stretch>
        </p:blipFill>
        <p:spPr>
          <a:xfrm>
            <a:off x="10251667" y="5583826"/>
            <a:ext cx="1652159" cy="1274174"/>
          </a:xfrm>
          <a:prstGeom prst="rect">
            <a:avLst/>
          </a:prstGeom>
        </p:spPr>
      </p:pic>
      <p:sp>
        <p:nvSpPr>
          <p:cNvPr id="2" name="Title 1">
            <a:extLst>
              <a:ext uri="{FF2B5EF4-FFF2-40B4-BE49-F238E27FC236}">
                <a16:creationId xmlns:a16="http://schemas.microsoft.com/office/drawing/2014/main" id="{52516C1C-24AD-E2EB-FFCC-C44BDF181D62}"/>
              </a:ext>
            </a:extLst>
          </p:cNvPr>
          <p:cNvSpPr>
            <a:spLocks noGrp="1"/>
          </p:cNvSpPr>
          <p:nvPr>
            <p:ph type="title"/>
          </p:nvPr>
        </p:nvSpPr>
        <p:spPr>
          <a:xfrm>
            <a:off x="1001261" y="923792"/>
            <a:ext cx="8761413" cy="706964"/>
          </a:xfrm>
          <a:effectLst>
            <a:outerShdw blurRad="50800" dist="38100" algn="l" rotWithShape="0">
              <a:prstClr val="black">
                <a:alpha val="40000"/>
              </a:prstClr>
            </a:outerShdw>
          </a:effectLst>
        </p:spPr>
        <p:txBody>
          <a:bodyPr/>
          <a:lstStyle/>
          <a:p>
            <a:r>
              <a:rPr lang="bs-Latn-BA" sz="3200" b="1" dirty="0">
                <a:effectLst>
                  <a:outerShdw blurRad="38100" dist="38100" dir="2700000" algn="tl">
                    <a:srgbClr val="000000">
                      <a:alpha val="43137"/>
                    </a:srgbClr>
                  </a:outerShdw>
                </a:effectLst>
              </a:rPr>
              <a:t>Thematic events/meetings, confirmed so far, to be organised before the AF(2)</a:t>
            </a:r>
            <a:endParaRPr lang="en-US" sz="32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4730F8C-9D31-34FB-45D7-422F76A278C9}"/>
              </a:ext>
            </a:extLst>
          </p:cNvPr>
          <p:cNvSpPr>
            <a:spLocks noGrp="1"/>
          </p:cNvSpPr>
          <p:nvPr>
            <p:ph idx="1"/>
          </p:nvPr>
        </p:nvSpPr>
        <p:spPr>
          <a:xfrm>
            <a:off x="523702" y="2734866"/>
            <a:ext cx="11263745" cy="3416300"/>
          </a:xfrm>
        </p:spPr>
        <p:txBody>
          <a:bodyPr>
            <a:normAutofit/>
          </a:bodyPr>
          <a:lstStyle/>
          <a:p>
            <a:pPr marL="342900" marR="0" lvl="0" indent="-342900" algn="l" defTabSz="457200" rtl="0" eaLnBrk="1" fontAlgn="auto" latinLnBrk="0" hangingPunct="1">
              <a:lnSpc>
                <a:spcPct val="100000"/>
              </a:lnSpc>
              <a:spcBef>
                <a:spcPts val="1000"/>
              </a:spcBef>
              <a:spcAft>
                <a:spcPts val="0"/>
              </a:spcAft>
              <a:buClr>
                <a:srgbClr val="FFC000"/>
              </a:buClr>
              <a:buSzPct val="80000"/>
              <a:buFont typeface="Wingdings 3" charset="2"/>
              <a:buChar char=""/>
              <a:tabLst/>
              <a:defRPr/>
            </a:pPr>
            <a:r>
              <a:rPr kumimoji="0" lang="en-IE"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Energy - regional interconnections development, optimisation of the renewable sources of energy, regional market, storing, implementation of the ETS system and CBAM. Partner: Ministry of Foreign Trade and Economic Relations (</a:t>
            </a:r>
            <a:r>
              <a:rPr kumimoji="0" lang="en-IE" sz="23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MoFTER</a:t>
            </a:r>
            <a:r>
              <a:rPr kumimoji="0" lang="en-IE"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of Bosnia and Herzegovina. Event included in Sarajevo Energy and Climate Week (SECW 2025), </a:t>
            </a:r>
            <a:r>
              <a:rPr kumimoji="0" lang="en-IE" sz="23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last week of September</a:t>
            </a:r>
            <a:r>
              <a:rPr kumimoji="0" lang="en-IE"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t>
            </a:r>
            <a:endParaRPr kumimoji="0" lang="bs-Latn-BA"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a:buClr>
                <a:srgbClr val="FFC000"/>
              </a:buClr>
              <a:defRPr/>
            </a:pPr>
            <a:r>
              <a:rPr lang="en-US" sz="2300" dirty="0"/>
              <a:t>Conference: Implementation of the UN SDGs in Danube Region, partners: MFA, UN BiH Office, BiH Working group for SDGs</a:t>
            </a:r>
            <a:r>
              <a:rPr lang="bs-Latn-BA" sz="2300" dirty="0"/>
              <a:t>, </a:t>
            </a:r>
            <a:r>
              <a:rPr lang="bs-Latn-BA" sz="2300" b="1" dirty="0"/>
              <a:t>October 2025</a:t>
            </a:r>
            <a:r>
              <a:rPr lang="en-US" sz="2300" dirty="0"/>
              <a:t>;</a:t>
            </a:r>
            <a:endParaRPr lang="bs-Latn-BA" sz="2300" dirty="0"/>
          </a:p>
          <a:p>
            <a:pPr marL="342900" marR="0" lvl="0" indent="-342900" algn="l" defTabSz="457200" rtl="0" eaLnBrk="1" fontAlgn="auto" latinLnBrk="0" hangingPunct="1">
              <a:lnSpc>
                <a:spcPct val="100000"/>
              </a:lnSpc>
              <a:spcBef>
                <a:spcPts val="1000"/>
              </a:spcBef>
              <a:spcAft>
                <a:spcPts val="0"/>
              </a:spcAft>
              <a:buClr>
                <a:srgbClr val="FFC000"/>
              </a:buClr>
              <a:buSzPct val="80000"/>
              <a:buFont typeface="Wingdings 3" charset="2"/>
              <a:buChar char=""/>
              <a:tabLst/>
              <a:defRPr/>
            </a:pPr>
            <a:endParaRPr kumimoji="0" lang="en-IE" sz="2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endParaRPr lang="en-IE" sz="2000" dirty="0"/>
          </a:p>
          <a:p>
            <a:endParaRPr lang="en-US" dirty="0"/>
          </a:p>
        </p:txBody>
      </p:sp>
      <p:sp>
        <p:nvSpPr>
          <p:cNvPr id="4" name="Slide Number Placeholder 3">
            <a:extLst>
              <a:ext uri="{FF2B5EF4-FFF2-40B4-BE49-F238E27FC236}">
                <a16:creationId xmlns:a16="http://schemas.microsoft.com/office/drawing/2014/main" id="{72A63269-C405-CEF8-4194-C57B55F8818D}"/>
              </a:ext>
            </a:extLst>
          </p:cNvPr>
          <p:cNvSpPr>
            <a:spLocks noGrp="1"/>
          </p:cNvSpPr>
          <p:nvPr>
            <p:ph type="sldNum" sz="quarter" idx="12"/>
          </p:nvPr>
        </p:nvSpPr>
        <p:spPr/>
        <p:txBody>
          <a:bodyPr/>
          <a:lstStyle/>
          <a:p>
            <a:fld id="{9FF96B15-8338-45D5-A943-561235072D66}" type="slidenum">
              <a:rPr lang="en-US" noProof="0" smtClean="0"/>
              <a:t>10</a:t>
            </a:fld>
            <a:endParaRPr lang="en-US" noProof="0" dirty="0"/>
          </a:p>
        </p:txBody>
      </p:sp>
    </p:spTree>
    <p:extLst>
      <p:ext uri="{BB962C8B-B14F-4D97-AF65-F5344CB8AC3E}">
        <p14:creationId xmlns:p14="http://schemas.microsoft.com/office/powerpoint/2010/main" val="101390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A7DD7-E4D4-4CCD-FFEC-D8F48452C01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78E46F4-D351-F180-A621-CF16CC86EF4C}"/>
              </a:ext>
            </a:extLst>
          </p:cNvPr>
          <p:cNvPicPr>
            <a:picLocks noChangeAspect="1"/>
          </p:cNvPicPr>
          <p:nvPr/>
        </p:nvPicPr>
        <p:blipFill>
          <a:blip r:embed="rId2"/>
          <a:stretch>
            <a:fillRect/>
          </a:stretch>
        </p:blipFill>
        <p:spPr>
          <a:xfrm>
            <a:off x="10352540" y="5583826"/>
            <a:ext cx="1652159" cy="1274174"/>
          </a:xfrm>
          <a:prstGeom prst="rect">
            <a:avLst/>
          </a:prstGeom>
        </p:spPr>
      </p:pic>
      <p:sp>
        <p:nvSpPr>
          <p:cNvPr id="2" name="Title 1">
            <a:extLst>
              <a:ext uri="{FF2B5EF4-FFF2-40B4-BE49-F238E27FC236}">
                <a16:creationId xmlns:a16="http://schemas.microsoft.com/office/drawing/2014/main" id="{CDACEC67-F7AF-FEB3-7C1A-478575E0E8D2}"/>
              </a:ext>
            </a:extLst>
          </p:cNvPr>
          <p:cNvSpPr>
            <a:spLocks noGrp="1"/>
          </p:cNvSpPr>
          <p:nvPr>
            <p:ph type="title"/>
          </p:nvPr>
        </p:nvSpPr>
        <p:spPr>
          <a:xfrm>
            <a:off x="888946" y="865603"/>
            <a:ext cx="8761413" cy="706964"/>
          </a:xfrm>
          <a:effectLst>
            <a:outerShdw blurRad="50800" dist="38100" algn="l" rotWithShape="0">
              <a:prstClr val="black">
                <a:alpha val="40000"/>
              </a:prstClr>
            </a:outerShdw>
          </a:effectLst>
        </p:spPr>
        <p:txBody>
          <a:bodyPr/>
          <a:lstStyle/>
          <a:p>
            <a:r>
              <a:rPr lang="bs-Latn-BA" sz="3200" b="1" dirty="0">
                <a:effectLst>
                  <a:outerShdw blurRad="38100" dist="38100" dir="2700000" algn="tl">
                    <a:srgbClr val="000000">
                      <a:alpha val="43137"/>
                    </a:srgbClr>
                  </a:outerShdw>
                </a:effectLst>
              </a:rPr>
              <a:t>Events organised in cooperation with other organisations</a:t>
            </a:r>
            <a:endParaRPr lang="en-US" sz="32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73D2062-3008-2001-5CB9-6702AC399FEF}"/>
              </a:ext>
            </a:extLst>
          </p:cNvPr>
          <p:cNvSpPr>
            <a:spLocks noGrp="1"/>
          </p:cNvSpPr>
          <p:nvPr>
            <p:ph idx="1"/>
          </p:nvPr>
        </p:nvSpPr>
        <p:spPr>
          <a:xfrm>
            <a:off x="468026" y="2645064"/>
            <a:ext cx="11255947" cy="3416300"/>
          </a:xfrm>
        </p:spPr>
        <p:txBody>
          <a:bodyPr>
            <a:normAutofit/>
          </a:bodyPr>
          <a:lstStyle/>
          <a:p>
            <a:r>
              <a:rPr lang="bs-Latn-BA" sz="2300" dirty="0"/>
              <a:t>The events in organization of the RCC and DRC, exact dates expected.</a:t>
            </a:r>
            <a:r>
              <a:rPr lang="en-US" sz="2300" dirty="0"/>
              <a:t> </a:t>
            </a:r>
            <a:endParaRPr lang="en-IE" sz="2300" dirty="0"/>
          </a:p>
          <a:p>
            <a:endParaRPr lang="en-US" dirty="0"/>
          </a:p>
        </p:txBody>
      </p:sp>
      <p:sp>
        <p:nvSpPr>
          <p:cNvPr id="4" name="Slide Number Placeholder 3">
            <a:extLst>
              <a:ext uri="{FF2B5EF4-FFF2-40B4-BE49-F238E27FC236}">
                <a16:creationId xmlns:a16="http://schemas.microsoft.com/office/drawing/2014/main" id="{856535ED-CF2B-FD40-175C-8AA44D74A498}"/>
              </a:ext>
            </a:extLst>
          </p:cNvPr>
          <p:cNvSpPr>
            <a:spLocks noGrp="1"/>
          </p:cNvSpPr>
          <p:nvPr>
            <p:ph type="sldNum" sz="quarter" idx="12"/>
          </p:nvPr>
        </p:nvSpPr>
        <p:spPr/>
        <p:txBody>
          <a:bodyPr/>
          <a:lstStyle/>
          <a:p>
            <a:fld id="{9FF96B15-8338-45D5-A943-561235072D66}" type="slidenum">
              <a:rPr lang="en-US" noProof="0" smtClean="0"/>
              <a:t>11</a:t>
            </a:fld>
            <a:endParaRPr lang="en-US" noProof="0" dirty="0"/>
          </a:p>
        </p:txBody>
      </p:sp>
    </p:spTree>
    <p:extLst>
      <p:ext uri="{BB962C8B-B14F-4D97-AF65-F5344CB8AC3E}">
        <p14:creationId xmlns:p14="http://schemas.microsoft.com/office/powerpoint/2010/main" val="2418154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0A363-B159-CC56-154D-00CB8CBF8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4D08C8-402B-DAEB-4CF7-D7C7D845DD41}"/>
              </a:ext>
            </a:extLst>
          </p:cNvPr>
          <p:cNvSpPr>
            <a:spLocks noGrp="1"/>
          </p:cNvSpPr>
          <p:nvPr>
            <p:ph type="title"/>
          </p:nvPr>
        </p:nvSpPr>
        <p:spPr>
          <a:effectLst>
            <a:outerShdw blurRad="50800" dist="38100" algn="l" rotWithShape="0">
              <a:prstClr val="black">
                <a:alpha val="40000"/>
              </a:prstClr>
            </a:outerShdw>
          </a:effectLst>
        </p:spPr>
        <p:txBody>
          <a:bodyPr/>
          <a:lstStyle/>
          <a:p>
            <a:r>
              <a:rPr lang="en-IE" b="1" dirty="0">
                <a:effectLst>
                  <a:outerShdw blurRad="38100" dist="38100" dir="2700000" algn="tl">
                    <a:srgbClr val="000000">
                      <a:alpha val="43137"/>
                    </a:srgbClr>
                  </a:outerShdw>
                </a:effectLst>
              </a:rPr>
              <a:t>Institutional goals</a:t>
            </a:r>
          </a:p>
        </p:txBody>
      </p:sp>
      <p:sp>
        <p:nvSpPr>
          <p:cNvPr id="3" name="Content Placeholder 2">
            <a:extLst>
              <a:ext uri="{FF2B5EF4-FFF2-40B4-BE49-F238E27FC236}">
                <a16:creationId xmlns:a16="http://schemas.microsoft.com/office/drawing/2014/main" id="{6B28034F-FB12-9EFB-6618-3FB96A067061}"/>
              </a:ext>
            </a:extLst>
          </p:cNvPr>
          <p:cNvSpPr>
            <a:spLocks noGrp="1"/>
          </p:cNvSpPr>
          <p:nvPr>
            <p:ph idx="1"/>
          </p:nvPr>
        </p:nvSpPr>
        <p:spPr>
          <a:xfrm>
            <a:off x="454711" y="2645833"/>
            <a:ext cx="11282578" cy="3416300"/>
          </a:xfrm>
          <a:effectLst>
            <a:outerShdw blurRad="63500" sx="102000" sy="102000" algn="ctr" rotWithShape="0">
              <a:prstClr val="black">
                <a:alpha val="40000"/>
              </a:prstClr>
            </a:outerShdw>
          </a:effectLst>
        </p:spPr>
        <p:txBody>
          <a:bodyPr>
            <a:normAutofit lnSpcReduction="10000"/>
          </a:bodyPr>
          <a:lstStyle/>
          <a:p>
            <a:pPr marL="0" indent="0">
              <a:buNone/>
            </a:pPr>
            <a:endParaRPr lang="en-IE" sz="2000" b="1" dirty="0">
              <a:effectLst>
                <a:outerShdw blurRad="38100" dist="38100" dir="2700000" algn="tl">
                  <a:srgbClr val="000000">
                    <a:alpha val="43137"/>
                  </a:srgbClr>
                </a:outerShdw>
              </a:effectLst>
            </a:endParaRPr>
          </a:p>
          <a:p>
            <a:pPr lvl="1"/>
            <a:r>
              <a:rPr lang="en-IE" sz="2000" dirty="0"/>
              <a:t>stronger involvement of the EU Commission’s DG </a:t>
            </a:r>
            <a:r>
              <a:rPr lang="bs-Latn-BA" sz="2000" dirty="0"/>
              <a:t>ENEST</a:t>
            </a:r>
            <a:r>
              <a:rPr lang="en-IE" sz="2000" dirty="0"/>
              <a:t> and related line DGs in the implementation of the EUSDR;</a:t>
            </a:r>
          </a:p>
          <a:p>
            <a:pPr lvl="1"/>
            <a:r>
              <a:rPr lang="en-IE" sz="2000" dirty="0"/>
              <a:t>supporting the upcoming processes towards the new Cohesion Policy and further enhancing the process of embedding of EUSDR into EU funding mechanisms and thus laying ground for availability of funding sources needed for the implementation of the EUSDR beyond 2027. Special attention will be paid to actions in connection with next IPA and NDICI planning and programming;</a:t>
            </a:r>
          </a:p>
          <a:p>
            <a:pPr lvl="1"/>
            <a:r>
              <a:rPr lang="en-IE" sz="2000" dirty="0"/>
              <a:t>exploring the opportunities arising from the new Growth Plan for the Western Balkans that can potentially contribute to the accelerated implementation of the EUSDR.</a:t>
            </a:r>
          </a:p>
          <a:p>
            <a:pPr lvl="1"/>
            <a:endParaRPr lang="bs-Latn-BA" dirty="0"/>
          </a:p>
          <a:p>
            <a:pPr lvl="1"/>
            <a:endParaRPr lang="en-US" dirty="0"/>
          </a:p>
        </p:txBody>
      </p:sp>
      <p:sp>
        <p:nvSpPr>
          <p:cNvPr id="4" name="Slide Number Placeholder 3">
            <a:extLst>
              <a:ext uri="{FF2B5EF4-FFF2-40B4-BE49-F238E27FC236}">
                <a16:creationId xmlns:a16="http://schemas.microsoft.com/office/drawing/2014/main" id="{371D29CD-CFBA-EDFE-3C4E-8BD9EAD01580}"/>
              </a:ext>
            </a:extLst>
          </p:cNvPr>
          <p:cNvSpPr>
            <a:spLocks noGrp="1"/>
          </p:cNvSpPr>
          <p:nvPr>
            <p:ph type="sldNum" sz="quarter" idx="12"/>
          </p:nvPr>
        </p:nvSpPr>
        <p:spPr/>
        <p:txBody>
          <a:bodyPr/>
          <a:lstStyle/>
          <a:p>
            <a:fld id="{9FF96B15-8338-45D5-A943-561235072D66}" type="slidenum">
              <a:rPr lang="en-US" noProof="0" smtClean="0"/>
              <a:t>12</a:t>
            </a:fld>
            <a:endParaRPr lang="en-US" noProof="0" dirty="0"/>
          </a:p>
        </p:txBody>
      </p:sp>
      <p:sp>
        <p:nvSpPr>
          <p:cNvPr id="5" name="Freeform 4">
            <a:extLst>
              <a:ext uri="{FF2B5EF4-FFF2-40B4-BE49-F238E27FC236}">
                <a16:creationId xmlns:a16="http://schemas.microsoft.com/office/drawing/2014/main" id="{64E19D52-EA10-EC85-DD4F-BAEF064DD09A}"/>
              </a:ext>
            </a:extLst>
          </p:cNvPr>
          <p:cNvSpPr>
            <a:spLocks/>
          </p:cNvSpPr>
          <p:nvPr/>
        </p:nvSpPr>
        <p:spPr>
          <a:xfrm>
            <a:off x="10364882" y="5583074"/>
            <a:ext cx="1651714" cy="1274926"/>
          </a:xfrm>
          <a:custGeom>
            <a:avLst/>
            <a:gdLst/>
            <a:ahLst/>
            <a:cxnLst/>
            <a:rect l="l" t="t" r="r" b="b"/>
            <a:pathLst>
              <a:path w="1455708" h="1028700">
                <a:moveTo>
                  <a:pt x="0" y="0"/>
                </a:moveTo>
                <a:lnTo>
                  <a:pt x="1455707" y="0"/>
                </a:lnTo>
                <a:lnTo>
                  <a:pt x="1455707" y="1028700"/>
                </a:lnTo>
                <a:lnTo>
                  <a:pt x="0" y="1028700"/>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430721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1362F-F42D-CE45-6B73-19AD2909E3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2E3896-DE22-5FB6-58BE-233E02681CE9}"/>
              </a:ext>
            </a:extLst>
          </p:cNvPr>
          <p:cNvSpPr>
            <a:spLocks noGrp="1"/>
          </p:cNvSpPr>
          <p:nvPr>
            <p:ph type="title"/>
          </p:nvPr>
        </p:nvSpPr>
        <p:spPr>
          <a:effectLst>
            <a:outerShdw blurRad="50800" dist="38100" algn="l" rotWithShape="0">
              <a:prstClr val="black">
                <a:alpha val="40000"/>
              </a:prstClr>
            </a:outerShdw>
          </a:effectLst>
        </p:spPr>
        <p:txBody>
          <a:bodyPr/>
          <a:lstStyle/>
          <a:p>
            <a:r>
              <a:rPr lang="bs-Latn-BA" b="1" dirty="0">
                <a:effectLst>
                  <a:outerShdw blurRad="38100" dist="38100" dir="2700000" algn="tl">
                    <a:srgbClr val="000000">
                      <a:alpha val="43137"/>
                    </a:srgbClr>
                  </a:outerShdw>
                </a:effectLst>
              </a:rPr>
              <a:t>Cooperation with other MRSs</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1F30DAE-F51B-35D9-18CF-995DD9F56373}"/>
              </a:ext>
            </a:extLst>
          </p:cNvPr>
          <p:cNvSpPr>
            <a:spLocks noGrp="1"/>
          </p:cNvSpPr>
          <p:nvPr>
            <p:ph idx="1"/>
          </p:nvPr>
        </p:nvSpPr>
        <p:spPr>
          <a:xfrm>
            <a:off x="564750" y="2804237"/>
            <a:ext cx="11231010" cy="3416300"/>
          </a:xfrm>
        </p:spPr>
        <p:txBody>
          <a:bodyPr>
            <a:normAutofit/>
          </a:bodyPr>
          <a:lstStyle/>
          <a:p>
            <a:r>
              <a:rPr lang="en-IE" sz="2400" dirty="0"/>
              <a:t>Since five EUSDR member states participate in the implementation of the EU Strategy for the Adriatic-Ionian Region (EUSAIR) special attention will be on cooperation with that Strategy;</a:t>
            </a:r>
          </a:p>
          <a:p>
            <a:r>
              <a:rPr lang="en-IE" sz="2000" noProof="0" dirty="0"/>
              <a:t>Participation at the panel „Contribution of EU Macro-Regional Strategies to EU Enlargement“, Mediterranean Coast and MRSs Week 2025, Izola, 16 September;</a:t>
            </a:r>
          </a:p>
          <a:p>
            <a:r>
              <a:rPr lang="en-IE" sz="2000" dirty="0"/>
              <a:t>Joint meeting of the EUSDR + EUSAIR NCs</a:t>
            </a:r>
            <a:r>
              <a:rPr lang="bs-Latn-BA" sz="2000" dirty="0"/>
              <a:t>, DG Regio, governance support projects, Mas IPA Adrion and DRP (6 November)</a:t>
            </a:r>
            <a:endParaRPr lang="en-IE" sz="2400" noProof="0" dirty="0"/>
          </a:p>
          <a:p>
            <a:endParaRPr lang="bs-Latn-BA"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p>
        </p:txBody>
      </p:sp>
      <p:sp>
        <p:nvSpPr>
          <p:cNvPr id="4" name="Slide Number Placeholder 3">
            <a:extLst>
              <a:ext uri="{FF2B5EF4-FFF2-40B4-BE49-F238E27FC236}">
                <a16:creationId xmlns:a16="http://schemas.microsoft.com/office/drawing/2014/main" id="{BBA80C6B-25E4-2814-0A66-C96E2A3AE53C}"/>
              </a:ext>
            </a:extLst>
          </p:cNvPr>
          <p:cNvSpPr>
            <a:spLocks noGrp="1"/>
          </p:cNvSpPr>
          <p:nvPr>
            <p:ph type="sldNum" sz="quarter" idx="12"/>
          </p:nvPr>
        </p:nvSpPr>
        <p:spPr/>
        <p:txBody>
          <a:bodyPr/>
          <a:lstStyle/>
          <a:p>
            <a:fld id="{9FF96B15-8338-45D5-A943-561235072D66}" type="slidenum">
              <a:rPr lang="en-US" noProof="0" smtClean="0"/>
              <a:t>13</a:t>
            </a:fld>
            <a:endParaRPr lang="en-US" noProof="0" dirty="0"/>
          </a:p>
        </p:txBody>
      </p:sp>
      <p:sp>
        <p:nvSpPr>
          <p:cNvPr id="5" name="Freeform 4">
            <a:extLst>
              <a:ext uri="{FF2B5EF4-FFF2-40B4-BE49-F238E27FC236}">
                <a16:creationId xmlns:a16="http://schemas.microsoft.com/office/drawing/2014/main" id="{F2C8C5C8-DD7B-2118-42D8-04A501CD0B70}"/>
              </a:ext>
            </a:extLst>
          </p:cNvPr>
          <p:cNvSpPr>
            <a:spLocks/>
          </p:cNvSpPr>
          <p:nvPr/>
        </p:nvSpPr>
        <p:spPr>
          <a:xfrm>
            <a:off x="10364882" y="5583074"/>
            <a:ext cx="1651714" cy="1274926"/>
          </a:xfrm>
          <a:custGeom>
            <a:avLst/>
            <a:gdLst/>
            <a:ahLst/>
            <a:cxnLst/>
            <a:rect l="l" t="t" r="r" b="b"/>
            <a:pathLst>
              <a:path w="1455708" h="1028700">
                <a:moveTo>
                  <a:pt x="0" y="0"/>
                </a:moveTo>
                <a:lnTo>
                  <a:pt x="1455707" y="0"/>
                </a:lnTo>
                <a:lnTo>
                  <a:pt x="1455707" y="1028700"/>
                </a:lnTo>
                <a:lnTo>
                  <a:pt x="0" y="1028700"/>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21198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D910-12C6-474C-AE9A-EBF2857CDAC9}"/>
              </a:ext>
            </a:extLst>
          </p:cNvPr>
          <p:cNvSpPr>
            <a:spLocks noGrp="1"/>
          </p:cNvSpPr>
          <p:nvPr>
            <p:ph type="title"/>
          </p:nvPr>
        </p:nvSpPr>
        <p:spPr>
          <a:xfrm>
            <a:off x="704727" y="1935673"/>
            <a:ext cx="5070431" cy="3172958"/>
          </a:xfrm>
        </p:spPr>
        <p:txBody>
          <a:bodyPr vert="horz" lIns="91440" tIns="45720" rIns="91440" bIns="45720" rtlCol="0" anchor="ctr">
            <a:normAutofit/>
          </a:bodyPr>
          <a:lstStyle/>
          <a:p>
            <a:pPr>
              <a:lnSpc>
                <a:spcPct val="90000"/>
              </a:lnSpc>
            </a:pPr>
            <a:r>
              <a:rPr lang="bs-Latn-BA" sz="2700" dirty="0">
                <a:solidFill>
                  <a:schemeClr val="bg1"/>
                </a:solidFill>
                <a:effectLst>
                  <a:outerShdw blurRad="38100" dist="38100" dir="2700000" algn="tl">
                    <a:srgbClr val="000000">
                      <a:alpha val="43137"/>
                    </a:srgbClr>
                  </a:outerShdw>
                </a:effectLst>
              </a:rPr>
              <a:t>Thank you for your attention </a:t>
            </a:r>
            <a:br>
              <a:rPr lang="bs-Latn-BA" sz="2700" dirty="0">
                <a:solidFill>
                  <a:schemeClr val="bg1"/>
                </a:solidFill>
                <a:effectLst>
                  <a:outerShdw blurRad="38100" dist="38100" dir="2700000" algn="tl">
                    <a:srgbClr val="000000">
                      <a:alpha val="43137"/>
                    </a:srgbClr>
                  </a:outerShdw>
                </a:effectLst>
              </a:rPr>
            </a:br>
            <a:br>
              <a:rPr lang="bs-Latn-BA" sz="2700" dirty="0">
                <a:solidFill>
                  <a:schemeClr val="bg1"/>
                </a:solidFill>
              </a:rPr>
            </a:br>
            <a:br>
              <a:rPr lang="bs-Latn-BA" sz="2300" dirty="0">
                <a:solidFill>
                  <a:schemeClr val="bg1"/>
                </a:solidFill>
              </a:rPr>
            </a:br>
            <a:endParaRPr lang="en-US" sz="2300" dirty="0">
              <a:solidFill>
                <a:schemeClr val="bg1"/>
              </a:solidFill>
            </a:endParaRPr>
          </a:p>
        </p:txBody>
      </p:sp>
      <p:sp>
        <p:nvSpPr>
          <p:cNvPr id="4" name="Slide Number Placeholder 3">
            <a:extLst>
              <a:ext uri="{FF2B5EF4-FFF2-40B4-BE49-F238E27FC236}">
                <a16:creationId xmlns:a16="http://schemas.microsoft.com/office/drawing/2014/main" id="{C79DD2B4-B372-0144-9E8A-188A2C9B2EC2}"/>
              </a:ext>
            </a:extLst>
          </p:cNvPr>
          <p:cNvSpPr>
            <a:spLocks noGrp="1"/>
          </p:cNvSpPr>
          <p:nvPr>
            <p:ph type="sldNum" sz="quarter" idx="12"/>
          </p:nvPr>
        </p:nvSpPr>
        <p:spPr/>
        <p:txBody>
          <a:bodyPr/>
          <a:lstStyle/>
          <a:p>
            <a:fld id="{9FF96B15-8338-45D5-A943-561235072D66}" type="slidenum">
              <a:rPr lang="en-US" smtClean="0"/>
              <a:t>14</a:t>
            </a:fld>
            <a:endParaRPr lang="en-US" dirty="0"/>
          </a:p>
        </p:txBody>
      </p:sp>
      <p:sp>
        <p:nvSpPr>
          <p:cNvPr id="6" name="Picture Placeholder 5">
            <a:extLst>
              <a:ext uri="{FF2B5EF4-FFF2-40B4-BE49-F238E27FC236}">
                <a16:creationId xmlns:a16="http://schemas.microsoft.com/office/drawing/2014/main" id="{63FE9678-9E77-7FC0-C618-11070FA133ED}"/>
              </a:ext>
            </a:extLst>
          </p:cNvPr>
          <p:cNvSpPr>
            <a:spLocks noGrp="1"/>
          </p:cNvSpPr>
          <p:nvPr>
            <p:ph type="pic" idx="1"/>
          </p:nvPr>
        </p:nvSpPr>
        <p:spPr>
          <a:xfrm>
            <a:off x="5935580" y="1389299"/>
            <a:ext cx="6081016" cy="4265705"/>
          </a:xfrm>
          <a:effectLst>
            <a:outerShdw blurRad="50800" dist="38100" algn="l" rotWithShape="0">
              <a:prstClr val="black">
                <a:alpha val="40000"/>
              </a:prstClr>
            </a:outerShdw>
          </a:effectLst>
        </p:spPr>
        <p:txBody>
          <a:bodyPr/>
          <a:lstStyle/>
          <a:p>
            <a:r>
              <a:rPr lang="en-US" sz="2400" b="1" dirty="0">
                <a:effectLst>
                  <a:outerShdw blurRad="38100" dist="38100" dir="2700000" algn="tl">
                    <a:srgbClr val="000000">
                      <a:alpha val="43137"/>
                    </a:srgbClr>
                  </a:outerShdw>
                </a:effectLst>
              </a:rPr>
              <a:t>1</a:t>
            </a:r>
            <a:r>
              <a:rPr lang="bs-Latn-BA" sz="2400" b="1" dirty="0">
                <a:effectLst>
                  <a:outerShdw blurRad="38100" dist="38100" dir="2700000" algn="tl">
                    <a:srgbClr val="000000">
                      <a:alpha val="43137"/>
                    </a:srgbClr>
                  </a:outerShdw>
                </a:effectLst>
              </a:rPr>
              <a:t>4</a:t>
            </a:r>
            <a:r>
              <a:rPr lang="en-US" sz="2400" b="1" dirty="0" err="1">
                <a:effectLst>
                  <a:outerShdw blurRad="38100" dist="38100" dir="2700000" algn="tl">
                    <a:srgbClr val="000000">
                      <a:alpha val="43137"/>
                    </a:srgbClr>
                  </a:outerShdw>
                </a:effectLst>
              </a:rPr>
              <a:t>th</a:t>
            </a:r>
            <a:r>
              <a:rPr lang="en-US" sz="2400" b="1" dirty="0">
                <a:effectLst>
                  <a:outerShdw blurRad="38100" dist="38100" dir="2700000" algn="tl">
                    <a:srgbClr val="000000">
                      <a:alpha val="43137"/>
                    </a:srgbClr>
                  </a:outerShdw>
                </a:effectLst>
              </a:rPr>
              <a:t> Annual Forum of the </a:t>
            </a:r>
            <a:r>
              <a:rPr lang="bs-Latn-BA" sz="2400" b="1" dirty="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EU Strategy for the Danube Region (EUSDR)</a:t>
            </a:r>
            <a:endParaRPr lang="bs-Latn-BA" sz="2400" b="1" dirty="0">
              <a:effectLst>
                <a:outerShdw blurRad="38100" dist="38100" dir="2700000" algn="tl">
                  <a:srgbClr val="000000">
                    <a:alpha val="43137"/>
                  </a:srgbClr>
                </a:outerShdw>
              </a:effectLst>
            </a:endParaRPr>
          </a:p>
          <a:p>
            <a:r>
              <a:rPr lang="bs-Latn-BA" sz="2400" b="1" i="1" dirty="0"/>
              <a:t>Sarajevo, (4), 5-6 November 2025</a:t>
            </a:r>
          </a:p>
          <a:p>
            <a:endParaRPr lang="bs-Latn-BA" sz="2400" b="1" i="1" dirty="0"/>
          </a:p>
          <a:p>
            <a:r>
              <a:rPr lang="bs-Latn-BA" sz="2400" b="1" i="1" dirty="0"/>
              <a:t>THE PROPOSALS OF THE EVENTS FROM 	THE PACs RECEIVED</a:t>
            </a:r>
          </a:p>
          <a:p>
            <a:r>
              <a:rPr lang="bs-Latn-BA" sz="2400" b="1" i="1" dirty="0"/>
              <a:t> </a:t>
            </a:r>
            <a:endParaRPr lang="en-US" sz="1800" i="1" dirty="0"/>
          </a:p>
        </p:txBody>
      </p:sp>
      <p:sp>
        <p:nvSpPr>
          <p:cNvPr id="5" name="Freeform 4">
            <a:extLst>
              <a:ext uri="{FF2B5EF4-FFF2-40B4-BE49-F238E27FC236}">
                <a16:creationId xmlns:a16="http://schemas.microsoft.com/office/drawing/2014/main" id="{92C2E0AC-08C5-6843-32D3-1C81FC069AB3}"/>
              </a:ext>
            </a:extLst>
          </p:cNvPr>
          <p:cNvSpPr>
            <a:spLocks noGrp="1" noRot="1" noMove="1" noResize="1" noEditPoints="1" noAdjustHandles="1" noChangeArrowheads="1" noChangeShapeType="1"/>
          </p:cNvSpPr>
          <p:nvPr/>
        </p:nvSpPr>
        <p:spPr>
          <a:xfrm>
            <a:off x="10364882" y="5476819"/>
            <a:ext cx="1651714" cy="1274926"/>
          </a:xfrm>
          <a:custGeom>
            <a:avLst/>
            <a:gdLst/>
            <a:ahLst/>
            <a:cxnLst/>
            <a:rect l="l" t="t" r="r" b="b"/>
            <a:pathLst>
              <a:path w="1455708" h="1028700">
                <a:moveTo>
                  <a:pt x="0" y="0"/>
                </a:moveTo>
                <a:lnTo>
                  <a:pt x="1455707" y="0"/>
                </a:lnTo>
                <a:lnTo>
                  <a:pt x="1455707" y="1028700"/>
                </a:lnTo>
                <a:lnTo>
                  <a:pt x="0" y="1028700"/>
                </a:lnTo>
                <a:lnTo>
                  <a:pt x="0" y="0"/>
                </a:lnTo>
                <a:close/>
              </a:path>
            </a:pathLst>
          </a:custGeom>
          <a:blipFill>
            <a:blip r:embed="rId2"/>
            <a:stretch>
              <a:fillRect/>
            </a:stretch>
          </a:blipFill>
        </p:spPr>
        <p:txBody>
          <a:bodyPr/>
          <a:lstStyle/>
          <a:p>
            <a:endParaRPr lang="en-US" dirty="0"/>
          </a:p>
        </p:txBody>
      </p:sp>
    </p:spTree>
    <p:extLst>
      <p:ext uri="{BB962C8B-B14F-4D97-AF65-F5344CB8AC3E}">
        <p14:creationId xmlns:p14="http://schemas.microsoft.com/office/powerpoint/2010/main" val="3162439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B207-CA15-45E6-539F-1FA99BEE4503}"/>
              </a:ext>
            </a:extLst>
          </p:cNvPr>
          <p:cNvSpPr>
            <a:spLocks noGrp="1"/>
          </p:cNvSpPr>
          <p:nvPr>
            <p:ph type="title"/>
          </p:nvPr>
        </p:nvSpPr>
        <p:spPr>
          <a:effectLst>
            <a:outerShdw blurRad="50800" dist="38100" algn="l" rotWithShape="0">
              <a:prstClr val="black">
                <a:alpha val="40000"/>
              </a:prstClr>
            </a:outerShdw>
          </a:effectLst>
        </p:spPr>
        <p:txBody>
          <a:bodyPr/>
          <a:lstStyle/>
          <a:p>
            <a:r>
              <a:rPr lang="bs-Latn-BA" sz="4000" b="1" dirty="0">
                <a:effectLst>
                  <a:outerShdw blurRad="38100" dist="38100" dir="2700000" algn="tl">
                    <a:srgbClr val="000000">
                      <a:alpha val="43137"/>
                    </a:srgbClr>
                  </a:outerShdw>
                </a:effectLst>
              </a:rPr>
              <a:t>Priorities, short reminder </a:t>
            </a:r>
            <a:endParaRPr lang="en-US" sz="4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BBC97EA-F8FE-64A2-FA42-1DC6962C5A86}"/>
              </a:ext>
            </a:extLst>
          </p:cNvPr>
          <p:cNvSpPr>
            <a:spLocks noGrp="1"/>
          </p:cNvSpPr>
          <p:nvPr>
            <p:ph idx="1"/>
          </p:nvPr>
        </p:nvSpPr>
        <p:spPr>
          <a:xfrm>
            <a:off x="454711" y="2645833"/>
            <a:ext cx="11282578" cy="3416300"/>
          </a:xfrm>
          <a:effectLst>
            <a:outerShdw blurRad="63500" sx="102000" sy="102000" algn="ctr" rotWithShape="0">
              <a:prstClr val="black">
                <a:alpha val="40000"/>
              </a:prstClr>
            </a:outerShdw>
          </a:effectLst>
        </p:spPr>
        <p:txBody>
          <a:bodyPr>
            <a:normAutofit/>
          </a:bodyPr>
          <a:lstStyle/>
          <a:p>
            <a:pPr marL="0" indent="0">
              <a:buNone/>
            </a:pPr>
            <a:endParaRPr lang="en-IE" sz="2000" b="1" dirty="0">
              <a:effectLst>
                <a:outerShdw blurRad="38100" dist="38100" dir="2700000" algn="tl">
                  <a:srgbClr val="000000">
                    <a:alpha val="43137"/>
                  </a:srgbClr>
                </a:outerShdw>
              </a:effectLst>
            </a:endParaRPr>
          </a:p>
          <a:p>
            <a:pPr lvl="1"/>
            <a:r>
              <a:rPr lang="bs-Latn-BA" sz="3200" dirty="0"/>
              <a:t>Speeding up the European integration process</a:t>
            </a:r>
            <a:r>
              <a:rPr lang="en-IE" sz="3200" dirty="0"/>
              <a:t>;</a:t>
            </a:r>
          </a:p>
          <a:p>
            <a:pPr lvl="1"/>
            <a:r>
              <a:rPr lang="bs-Latn-BA" sz="3200" dirty="0"/>
              <a:t>Brain-drain, the widening skills gap, depopulation, youth unemployment.</a:t>
            </a:r>
            <a:endParaRPr lang="en-IE" sz="3200" dirty="0"/>
          </a:p>
          <a:p>
            <a:pPr lvl="1"/>
            <a:endParaRPr lang="bs-Latn-BA" sz="2400" dirty="0"/>
          </a:p>
          <a:p>
            <a:pPr lvl="1"/>
            <a:endParaRPr lang="en-US" dirty="0"/>
          </a:p>
        </p:txBody>
      </p:sp>
      <p:sp>
        <p:nvSpPr>
          <p:cNvPr id="4" name="Slide Number Placeholder 3">
            <a:extLst>
              <a:ext uri="{FF2B5EF4-FFF2-40B4-BE49-F238E27FC236}">
                <a16:creationId xmlns:a16="http://schemas.microsoft.com/office/drawing/2014/main" id="{9D794166-9EDD-73FB-8AC2-872155F48C56}"/>
              </a:ext>
            </a:extLst>
          </p:cNvPr>
          <p:cNvSpPr>
            <a:spLocks noGrp="1"/>
          </p:cNvSpPr>
          <p:nvPr>
            <p:ph type="sldNum" sz="quarter" idx="12"/>
          </p:nvPr>
        </p:nvSpPr>
        <p:spPr/>
        <p:txBody>
          <a:bodyPr/>
          <a:lstStyle/>
          <a:p>
            <a:fld id="{9FF96B15-8338-45D5-A943-561235072D66}" type="slidenum">
              <a:rPr lang="en-US" noProof="0" smtClean="0"/>
              <a:t>2</a:t>
            </a:fld>
            <a:endParaRPr lang="en-US" noProof="0" dirty="0"/>
          </a:p>
        </p:txBody>
      </p:sp>
      <p:sp>
        <p:nvSpPr>
          <p:cNvPr id="5" name="Freeform 4">
            <a:extLst>
              <a:ext uri="{FF2B5EF4-FFF2-40B4-BE49-F238E27FC236}">
                <a16:creationId xmlns:a16="http://schemas.microsoft.com/office/drawing/2014/main" id="{081A84F9-73A0-C712-A418-E059080940DA}"/>
              </a:ext>
            </a:extLst>
          </p:cNvPr>
          <p:cNvSpPr>
            <a:spLocks/>
          </p:cNvSpPr>
          <p:nvPr/>
        </p:nvSpPr>
        <p:spPr>
          <a:xfrm>
            <a:off x="10364882" y="5583074"/>
            <a:ext cx="1651714" cy="1274926"/>
          </a:xfrm>
          <a:custGeom>
            <a:avLst/>
            <a:gdLst/>
            <a:ahLst/>
            <a:cxnLst/>
            <a:rect l="l" t="t" r="r" b="b"/>
            <a:pathLst>
              <a:path w="1455708" h="1028700">
                <a:moveTo>
                  <a:pt x="0" y="0"/>
                </a:moveTo>
                <a:lnTo>
                  <a:pt x="1455707" y="0"/>
                </a:lnTo>
                <a:lnTo>
                  <a:pt x="1455707" y="1028700"/>
                </a:lnTo>
                <a:lnTo>
                  <a:pt x="0" y="1028700"/>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1729128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9269F-F606-4826-A349-44FF76B33A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57500-B73A-CAEB-C35F-A10900096635}"/>
              </a:ext>
            </a:extLst>
          </p:cNvPr>
          <p:cNvSpPr>
            <a:spLocks noGrp="1"/>
          </p:cNvSpPr>
          <p:nvPr>
            <p:ph type="title"/>
          </p:nvPr>
        </p:nvSpPr>
        <p:spPr>
          <a:effectLst>
            <a:outerShdw blurRad="50800" dist="38100" algn="l" rotWithShape="0">
              <a:prstClr val="black">
                <a:alpha val="40000"/>
              </a:prstClr>
            </a:outerShdw>
          </a:effectLst>
        </p:spPr>
        <p:txBody>
          <a:bodyPr/>
          <a:lstStyle/>
          <a:p>
            <a:r>
              <a:rPr lang="bs-Latn-BA" b="1" dirty="0">
                <a:effectLst>
                  <a:outerShdw blurRad="38100" dist="38100" dir="2700000" algn="tl">
                    <a:srgbClr val="000000">
                      <a:alpha val="43137"/>
                    </a:srgbClr>
                  </a:outerShdw>
                </a:effectLst>
              </a:rPr>
              <a:t>Thematic p</a:t>
            </a:r>
            <a:r>
              <a:rPr lang="en-US" b="1" dirty="0" err="1">
                <a:effectLst>
                  <a:outerShdw blurRad="38100" dist="38100" dir="2700000" algn="tl">
                    <a:srgbClr val="000000">
                      <a:alpha val="43137"/>
                    </a:srgbClr>
                  </a:outerShdw>
                </a:effectLst>
              </a:rPr>
              <a:t>riorities</a:t>
            </a:r>
            <a:r>
              <a:rPr lang="en-US" b="1" dirty="0">
                <a:effectLst>
                  <a:outerShdw blurRad="38100" dist="38100" dir="2700000" algn="tl">
                    <a:srgbClr val="000000">
                      <a:alpha val="43137"/>
                    </a:srgbClr>
                  </a:outerShdw>
                </a:effectLst>
              </a:rPr>
              <a:t> </a:t>
            </a:r>
          </a:p>
        </p:txBody>
      </p:sp>
      <p:sp>
        <p:nvSpPr>
          <p:cNvPr id="3" name="Content Placeholder 2">
            <a:extLst>
              <a:ext uri="{FF2B5EF4-FFF2-40B4-BE49-F238E27FC236}">
                <a16:creationId xmlns:a16="http://schemas.microsoft.com/office/drawing/2014/main" id="{2619B36D-FEE1-3CF8-1B15-472FB24F62C8}"/>
              </a:ext>
            </a:extLst>
          </p:cNvPr>
          <p:cNvSpPr>
            <a:spLocks noGrp="1"/>
          </p:cNvSpPr>
          <p:nvPr>
            <p:ph idx="1"/>
          </p:nvPr>
        </p:nvSpPr>
        <p:spPr>
          <a:xfrm>
            <a:off x="496592" y="3049997"/>
            <a:ext cx="10967273" cy="2533077"/>
          </a:xfrm>
        </p:spPr>
        <p:txBody>
          <a:bodyPr>
            <a:normAutofit/>
          </a:bodyPr>
          <a:lstStyle/>
          <a:p>
            <a:r>
              <a:rPr lang="en-IE" sz="2800" noProof="0" dirty="0"/>
              <a:t>Security, civil protection and disaster preparedness; </a:t>
            </a:r>
          </a:p>
          <a:p>
            <a:r>
              <a:rPr lang="en-IE" sz="2800" noProof="0" dirty="0"/>
              <a:t>Tourism and culture;</a:t>
            </a:r>
          </a:p>
          <a:p>
            <a:r>
              <a:rPr lang="en-IE" sz="2800" noProof="0" dirty="0" err="1"/>
              <a:t>Connecti</a:t>
            </a:r>
            <a:r>
              <a:rPr lang="bs-Latn-BA" sz="2800" noProof="0" dirty="0"/>
              <a:t>v</a:t>
            </a:r>
            <a:r>
              <a:rPr lang="en-IE" sz="2800" noProof="0" dirty="0" err="1"/>
              <a:t>ity</a:t>
            </a:r>
            <a:r>
              <a:rPr lang="en-IE" sz="2800" noProof="0" dirty="0"/>
              <a:t> and green transition;</a:t>
            </a:r>
          </a:p>
          <a:p>
            <a:r>
              <a:rPr lang="en-IE" sz="2800" noProof="0" dirty="0"/>
              <a:t>Education, skills and labour market.</a:t>
            </a:r>
          </a:p>
          <a:p>
            <a:pPr marL="0" indent="0">
              <a:buNone/>
            </a:pPr>
            <a:endParaRPr lang="en-US" dirty="0"/>
          </a:p>
        </p:txBody>
      </p:sp>
      <p:sp>
        <p:nvSpPr>
          <p:cNvPr id="4" name="Slide Number Placeholder 3">
            <a:extLst>
              <a:ext uri="{FF2B5EF4-FFF2-40B4-BE49-F238E27FC236}">
                <a16:creationId xmlns:a16="http://schemas.microsoft.com/office/drawing/2014/main" id="{ACD7BFBC-577F-0714-9CAC-108792E9B8FD}"/>
              </a:ext>
            </a:extLst>
          </p:cNvPr>
          <p:cNvSpPr>
            <a:spLocks noGrp="1"/>
          </p:cNvSpPr>
          <p:nvPr>
            <p:ph type="sldNum" sz="quarter" idx="12"/>
          </p:nvPr>
        </p:nvSpPr>
        <p:spPr/>
        <p:txBody>
          <a:bodyPr/>
          <a:lstStyle/>
          <a:p>
            <a:fld id="{9FF96B15-8338-45D5-A943-561235072D66}" type="slidenum">
              <a:rPr lang="en-US" noProof="0" smtClean="0"/>
              <a:t>3</a:t>
            </a:fld>
            <a:endParaRPr lang="en-US" noProof="0" dirty="0"/>
          </a:p>
        </p:txBody>
      </p:sp>
      <p:sp>
        <p:nvSpPr>
          <p:cNvPr id="5" name="Freeform 4">
            <a:extLst>
              <a:ext uri="{FF2B5EF4-FFF2-40B4-BE49-F238E27FC236}">
                <a16:creationId xmlns:a16="http://schemas.microsoft.com/office/drawing/2014/main" id="{49624071-0928-A208-1BF0-F016886B3EDE}"/>
              </a:ext>
            </a:extLst>
          </p:cNvPr>
          <p:cNvSpPr>
            <a:spLocks/>
          </p:cNvSpPr>
          <p:nvPr/>
        </p:nvSpPr>
        <p:spPr>
          <a:xfrm>
            <a:off x="10364882" y="5583074"/>
            <a:ext cx="1651714" cy="1274926"/>
          </a:xfrm>
          <a:custGeom>
            <a:avLst/>
            <a:gdLst/>
            <a:ahLst/>
            <a:cxnLst/>
            <a:rect l="l" t="t" r="r" b="b"/>
            <a:pathLst>
              <a:path w="1455708" h="1028700">
                <a:moveTo>
                  <a:pt x="0" y="0"/>
                </a:moveTo>
                <a:lnTo>
                  <a:pt x="1455707" y="0"/>
                </a:lnTo>
                <a:lnTo>
                  <a:pt x="1455707" y="1028700"/>
                </a:lnTo>
                <a:lnTo>
                  <a:pt x="0" y="1028700"/>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92347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EFF6-4ACF-6DEF-79B7-853A4C0194F5}"/>
              </a:ext>
            </a:extLst>
          </p:cNvPr>
          <p:cNvSpPr>
            <a:spLocks noGrp="1"/>
          </p:cNvSpPr>
          <p:nvPr>
            <p:ph type="title"/>
          </p:nvPr>
        </p:nvSpPr>
        <p:spPr>
          <a:effectLst>
            <a:outerShdw blurRad="50800" dist="38100" algn="l" rotWithShape="0">
              <a:prstClr val="black">
                <a:alpha val="40000"/>
              </a:prstClr>
            </a:outerShdw>
          </a:effectLst>
        </p:spPr>
        <p:txBody>
          <a:bodyPr/>
          <a:lstStyle/>
          <a:p>
            <a:r>
              <a:rPr lang="en-IE" b="1" noProof="0" dirty="0">
                <a:effectLst>
                  <a:outerShdw blurRad="38100" dist="38100" dir="2700000" algn="tl">
                    <a:srgbClr val="000000">
                      <a:alpha val="43137"/>
                    </a:srgbClr>
                  </a:outerShdw>
                </a:effectLst>
              </a:rPr>
              <a:t>Thematic priorities </a:t>
            </a:r>
            <a:r>
              <a:rPr lang="bs-Latn-BA" b="1" dirty="0">
                <a:effectLst>
                  <a:outerShdw blurRad="38100" dist="38100" dir="2700000" algn="tl">
                    <a:srgbClr val="000000">
                      <a:alpha val="43137"/>
                    </a:srgbClr>
                  </a:outerShdw>
                </a:effectLst>
              </a:rPr>
              <a:t>(2)</a:t>
            </a:r>
            <a:r>
              <a:rPr lang="en-US" b="1" dirty="0">
                <a:effectLst>
                  <a:outerShdw blurRad="38100" dist="38100" dir="2700000" algn="tl">
                    <a:srgbClr val="000000">
                      <a:alpha val="43137"/>
                    </a:srgbClr>
                  </a:outerShdw>
                </a:effectLst>
              </a:rPr>
              <a:t> </a:t>
            </a:r>
          </a:p>
        </p:txBody>
      </p:sp>
      <p:sp>
        <p:nvSpPr>
          <p:cNvPr id="3" name="Content Placeholder 2">
            <a:extLst>
              <a:ext uri="{FF2B5EF4-FFF2-40B4-BE49-F238E27FC236}">
                <a16:creationId xmlns:a16="http://schemas.microsoft.com/office/drawing/2014/main" id="{42C9824A-4E7F-6625-8044-60DADD52451F}"/>
              </a:ext>
            </a:extLst>
          </p:cNvPr>
          <p:cNvSpPr>
            <a:spLocks noGrp="1"/>
          </p:cNvSpPr>
          <p:nvPr>
            <p:ph idx="1"/>
          </p:nvPr>
        </p:nvSpPr>
        <p:spPr>
          <a:xfrm>
            <a:off x="496592" y="3049997"/>
            <a:ext cx="10967273" cy="2533077"/>
          </a:xfrm>
        </p:spPr>
        <p:txBody>
          <a:bodyPr/>
          <a:lstStyle/>
          <a:p>
            <a:r>
              <a:rPr lang="bs-Latn-BA" sz="2800" dirty="0"/>
              <a:t>Contribution to the SDG UN Agenda 2030 and South East Europe 2030 Strategy</a:t>
            </a:r>
            <a:r>
              <a:rPr lang="en-IE" sz="2800" dirty="0"/>
              <a:t>; </a:t>
            </a:r>
          </a:p>
          <a:p>
            <a:r>
              <a:rPr lang="bs-Latn-BA" sz="2800" dirty="0"/>
              <a:t>Gender equality</a:t>
            </a:r>
            <a:r>
              <a:rPr lang="en-IE" sz="2800" dirty="0"/>
              <a:t>;</a:t>
            </a:r>
            <a:endParaRPr lang="bs-Latn-BA" sz="2800" dirty="0"/>
          </a:p>
          <a:p>
            <a:pPr marL="0" indent="0">
              <a:buNone/>
            </a:pPr>
            <a:endParaRPr lang="en-US" dirty="0"/>
          </a:p>
        </p:txBody>
      </p:sp>
      <p:sp>
        <p:nvSpPr>
          <p:cNvPr id="4" name="Slide Number Placeholder 3">
            <a:extLst>
              <a:ext uri="{FF2B5EF4-FFF2-40B4-BE49-F238E27FC236}">
                <a16:creationId xmlns:a16="http://schemas.microsoft.com/office/drawing/2014/main" id="{27DA8D6C-0E48-C371-0474-BA5BE211D6B8}"/>
              </a:ext>
            </a:extLst>
          </p:cNvPr>
          <p:cNvSpPr>
            <a:spLocks noGrp="1"/>
          </p:cNvSpPr>
          <p:nvPr>
            <p:ph type="sldNum" sz="quarter" idx="12"/>
          </p:nvPr>
        </p:nvSpPr>
        <p:spPr/>
        <p:txBody>
          <a:bodyPr/>
          <a:lstStyle/>
          <a:p>
            <a:fld id="{9FF96B15-8338-45D5-A943-561235072D66}" type="slidenum">
              <a:rPr lang="en-US" noProof="0" smtClean="0"/>
              <a:t>4</a:t>
            </a:fld>
            <a:endParaRPr lang="en-US" noProof="0" dirty="0"/>
          </a:p>
        </p:txBody>
      </p:sp>
      <p:sp>
        <p:nvSpPr>
          <p:cNvPr id="5" name="Freeform 4">
            <a:extLst>
              <a:ext uri="{FF2B5EF4-FFF2-40B4-BE49-F238E27FC236}">
                <a16:creationId xmlns:a16="http://schemas.microsoft.com/office/drawing/2014/main" id="{CAD01331-5FBC-90C0-C93E-90C4FE0992B1}"/>
              </a:ext>
            </a:extLst>
          </p:cNvPr>
          <p:cNvSpPr>
            <a:spLocks/>
          </p:cNvSpPr>
          <p:nvPr/>
        </p:nvSpPr>
        <p:spPr>
          <a:xfrm>
            <a:off x="10364882" y="5583074"/>
            <a:ext cx="1651714" cy="1274926"/>
          </a:xfrm>
          <a:custGeom>
            <a:avLst/>
            <a:gdLst/>
            <a:ahLst/>
            <a:cxnLst/>
            <a:rect l="l" t="t" r="r" b="b"/>
            <a:pathLst>
              <a:path w="1455708" h="1028700">
                <a:moveTo>
                  <a:pt x="0" y="0"/>
                </a:moveTo>
                <a:lnTo>
                  <a:pt x="1455707" y="0"/>
                </a:lnTo>
                <a:lnTo>
                  <a:pt x="1455707" y="1028700"/>
                </a:lnTo>
                <a:lnTo>
                  <a:pt x="0" y="1028700"/>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283805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93692-040A-D971-B62F-503861F3ABC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E48E40B-5FDE-CF3C-7A07-A64B4F70AD7F}"/>
              </a:ext>
            </a:extLst>
          </p:cNvPr>
          <p:cNvPicPr>
            <a:picLocks noChangeAspect="1"/>
          </p:cNvPicPr>
          <p:nvPr/>
        </p:nvPicPr>
        <p:blipFill>
          <a:blip r:embed="rId2"/>
          <a:stretch>
            <a:fillRect/>
          </a:stretch>
        </p:blipFill>
        <p:spPr>
          <a:xfrm>
            <a:off x="10251667" y="5583826"/>
            <a:ext cx="1652159" cy="1274174"/>
          </a:xfrm>
          <a:prstGeom prst="rect">
            <a:avLst/>
          </a:prstGeom>
        </p:spPr>
      </p:pic>
      <p:sp>
        <p:nvSpPr>
          <p:cNvPr id="2" name="Title 1">
            <a:extLst>
              <a:ext uri="{FF2B5EF4-FFF2-40B4-BE49-F238E27FC236}">
                <a16:creationId xmlns:a16="http://schemas.microsoft.com/office/drawing/2014/main" id="{BCF0A525-16E3-1999-5A44-4E2A23A6677C}"/>
              </a:ext>
            </a:extLst>
          </p:cNvPr>
          <p:cNvSpPr>
            <a:spLocks noGrp="1"/>
          </p:cNvSpPr>
          <p:nvPr>
            <p:ph type="title"/>
          </p:nvPr>
        </p:nvSpPr>
        <p:spPr>
          <a:xfrm>
            <a:off x="1001261" y="923792"/>
            <a:ext cx="8761413" cy="706964"/>
          </a:xfrm>
          <a:effectLst>
            <a:outerShdw blurRad="50800" dist="38100" algn="l" rotWithShape="0">
              <a:prstClr val="black">
                <a:alpha val="40000"/>
              </a:prstClr>
            </a:outerShdw>
          </a:effectLst>
        </p:spPr>
        <p:txBody>
          <a:bodyPr/>
          <a:lstStyle/>
          <a:p>
            <a:r>
              <a:rPr lang="bs-Latn-BA" b="1" dirty="0">
                <a:effectLst>
                  <a:outerShdw blurRad="38100" dist="38100" dir="2700000" algn="tl">
                    <a:srgbClr val="000000">
                      <a:alpha val="43137"/>
                    </a:srgbClr>
                  </a:outerShdw>
                </a:effectLst>
              </a:rPr>
              <a:t>Thematic events/meetings, completed so far</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F84FF0E-1BBD-8660-693C-DD0B2502E56D}"/>
              </a:ext>
            </a:extLst>
          </p:cNvPr>
          <p:cNvSpPr>
            <a:spLocks noGrp="1"/>
          </p:cNvSpPr>
          <p:nvPr>
            <p:ph idx="1"/>
          </p:nvPr>
        </p:nvSpPr>
        <p:spPr>
          <a:xfrm>
            <a:off x="523702" y="2734866"/>
            <a:ext cx="11263745" cy="3416300"/>
          </a:xfrm>
        </p:spPr>
        <p:txBody>
          <a:bodyPr>
            <a:normAutofit/>
          </a:bodyPr>
          <a:lstStyle/>
          <a:p>
            <a:r>
              <a:rPr lang="bs-Latn-BA" sz="2400" dirty="0"/>
              <a:t>EUSDR PAC Meeting, Sarajevo, 26-27 February, </a:t>
            </a:r>
          </a:p>
          <a:p>
            <a:r>
              <a:rPr lang="en-IE" sz="2400" dirty="0"/>
              <a:t>Joint event of Bosnian and Herzegovinian 2025 EUSDR Presidency</a:t>
            </a:r>
            <a:r>
              <a:rPr lang="bs-Latn-BA" sz="2400" dirty="0"/>
              <a:t>, </a:t>
            </a:r>
            <a:r>
              <a:rPr lang="en-IE" sz="2400" dirty="0"/>
              <a:t>the Republic of Croatia</a:t>
            </a:r>
            <a:r>
              <a:rPr lang="bs-Latn-BA" sz="2400" dirty="0"/>
              <a:t>, PA 5, PA 10 (RCC, ICPDR)</a:t>
            </a:r>
            <a:r>
              <a:rPr lang="en-IE" sz="2400" dirty="0"/>
              <a:t>. </a:t>
            </a:r>
            <a:r>
              <a:rPr lang="en-US" sz="2400" dirty="0"/>
              <a:t>E</a:t>
            </a:r>
            <a:r>
              <a:rPr lang="bs-Latn-BA" sz="2400" dirty="0"/>
              <a:t>nhancing regional cooperation in the Danube basin: Stronger Together, </a:t>
            </a:r>
            <a:r>
              <a:rPr lang="bs-Latn-BA" sz="2400" b="1" dirty="0"/>
              <a:t>Mostar 3 April</a:t>
            </a:r>
            <a:r>
              <a:rPr lang="bs-Latn-BA" sz="2400" dirty="0"/>
              <a:t>;</a:t>
            </a: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1D771EA6-D075-14BD-4DD2-438C072F6FDE}"/>
              </a:ext>
            </a:extLst>
          </p:cNvPr>
          <p:cNvSpPr>
            <a:spLocks noGrp="1"/>
          </p:cNvSpPr>
          <p:nvPr>
            <p:ph type="sldNum" sz="quarter" idx="12"/>
          </p:nvPr>
        </p:nvSpPr>
        <p:spPr/>
        <p:txBody>
          <a:bodyPr/>
          <a:lstStyle/>
          <a:p>
            <a:fld id="{9FF96B15-8338-45D5-A943-561235072D66}" type="slidenum">
              <a:rPr lang="en-US" noProof="0" smtClean="0"/>
              <a:t>5</a:t>
            </a:fld>
            <a:endParaRPr lang="en-US" noProof="0" dirty="0"/>
          </a:p>
        </p:txBody>
      </p:sp>
    </p:spTree>
    <p:extLst>
      <p:ext uri="{BB962C8B-B14F-4D97-AF65-F5344CB8AC3E}">
        <p14:creationId xmlns:p14="http://schemas.microsoft.com/office/powerpoint/2010/main" val="1849308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C141-89DD-95D5-B1FB-0090450CE9CD}"/>
              </a:ext>
            </a:extLst>
          </p:cNvPr>
          <p:cNvSpPr>
            <a:spLocks noGrp="1"/>
          </p:cNvSpPr>
          <p:nvPr>
            <p:ph type="title"/>
          </p:nvPr>
        </p:nvSpPr>
        <p:spPr/>
        <p:txBody>
          <a:bodyPr/>
          <a:lstStyle/>
          <a:p>
            <a:r>
              <a:rPr lang="bs-Latn-BA" dirty="0"/>
              <a:t>MOSTAR 3 April 2025</a:t>
            </a:r>
            <a:endParaRPr lang="en-IE" dirty="0"/>
          </a:p>
        </p:txBody>
      </p:sp>
      <p:sp>
        <p:nvSpPr>
          <p:cNvPr id="4" name="Slide Number Placeholder 3">
            <a:extLst>
              <a:ext uri="{FF2B5EF4-FFF2-40B4-BE49-F238E27FC236}">
                <a16:creationId xmlns:a16="http://schemas.microsoft.com/office/drawing/2014/main" id="{1A968416-13B3-C0EB-A791-84D059555200}"/>
              </a:ext>
            </a:extLst>
          </p:cNvPr>
          <p:cNvSpPr>
            <a:spLocks noGrp="1"/>
          </p:cNvSpPr>
          <p:nvPr>
            <p:ph type="sldNum" sz="quarter" idx="12"/>
          </p:nvPr>
        </p:nvSpPr>
        <p:spPr/>
        <p:txBody>
          <a:bodyPr/>
          <a:lstStyle/>
          <a:p>
            <a:fld id="{9FF96B15-8338-45D5-A943-561235072D66}" type="slidenum">
              <a:rPr lang="en-US" noProof="0" smtClean="0"/>
              <a:t>6</a:t>
            </a:fld>
            <a:endParaRPr lang="en-US" noProof="0" dirty="0"/>
          </a:p>
        </p:txBody>
      </p:sp>
      <p:pic>
        <p:nvPicPr>
          <p:cNvPr id="1026" name="Picture 2">
            <a:extLst>
              <a:ext uri="{FF2B5EF4-FFF2-40B4-BE49-F238E27FC236}">
                <a16:creationId xmlns:a16="http://schemas.microsoft.com/office/drawing/2014/main" id="{5AACBFFF-D39E-A316-B881-64D55BDEED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2330396"/>
            <a:ext cx="6369269" cy="39863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EE27F25-82F9-7101-D1C0-1F43AE9D10CE}"/>
              </a:ext>
            </a:extLst>
          </p:cNvPr>
          <p:cNvPicPr>
            <a:picLocks noChangeAspect="1"/>
          </p:cNvPicPr>
          <p:nvPr/>
        </p:nvPicPr>
        <p:blipFill>
          <a:blip r:embed="rId3"/>
          <a:stretch>
            <a:fillRect/>
          </a:stretch>
        </p:blipFill>
        <p:spPr>
          <a:xfrm>
            <a:off x="10083501" y="5288097"/>
            <a:ext cx="1652159" cy="1274174"/>
          </a:xfrm>
          <a:prstGeom prst="rect">
            <a:avLst/>
          </a:prstGeom>
        </p:spPr>
      </p:pic>
    </p:spTree>
    <p:extLst>
      <p:ext uri="{BB962C8B-B14F-4D97-AF65-F5344CB8AC3E}">
        <p14:creationId xmlns:p14="http://schemas.microsoft.com/office/powerpoint/2010/main" val="1460518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F1C51-6032-014B-7361-18E1D0716C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CEEB2D-CA39-A644-5D81-CCA7D5D64025}"/>
              </a:ext>
            </a:extLst>
          </p:cNvPr>
          <p:cNvSpPr>
            <a:spLocks noGrp="1"/>
          </p:cNvSpPr>
          <p:nvPr>
            <p:ph type="title"/>
          </p:nvPr>
        </p:nvSpPr>
        <p:spPr>
          <a:xfrm>
            <a:off x="1154953" y="973668"/>
            <a:ext cx="8761413" cy="706964"/>
          </a:xfrm>
        </p:spPr>
        <p:txBody>
          <a:bodyPr anchor="ctr">
            <a:normAutofit/>
          </a:bodyPr>
          <a:lstStyle/>
          <a:p>
            <a:r>
              <a:rPr lang="bs-Latn-BA" dirty="0"/>
              <a:t>MOSTAR 3 April 2025</a:t>
            </a:r>
            <a:endParaRPr lang="en-IE" dirty="0"/>
          </a:p>
        </p:txBody>
      </p:sp>
      <p:pic>
        <p:nvPicPr>
          <p:cNvPr id="5" name="Picture 4">
            <a:extLst>
              <a:ext uri="{FF2B5EF4-FFF2-40B4-BE49-F238E27FC236}">
                <a16:creationId xmlns:a16="http://schemas.microsoft.com/office/drawing/2014/main" id="{F9D94CE2-4A99-4672-51CA-8760A8AED5BA}"/>
              </a:ext>
            </a:extLst>
          </p:cNvPr>
          <p:cNvPicPr>
            <a:picLocks noChangeAspect="1"/>
          </p:cNvPicPr>
          <p:nvPr/>
        </p:nvPicPr>
        <p:blipFill>
          <a:blip r:embed="rId2"/>
          <a:srcRect t="8195"/>
          <a:stretch/>
        </p:blipFill>
        <p:spPr>
          <a:xfrm>
            <a:off x="540328" y="2603501"/>
            <a:ext cx="2798618" cy="2508826"/>
          </a:xfrm>
          <a:prstGeom prst="rect">
            <a:avLst/>
          </a:prstGeom>
          <a:noFill/>
        </p:spPr>
      </p:pic>
      <p:pic>
        <p:nvPicPr>
          <p:cNvPr id="2050" name="Picture 2">
            <a:extLst>
              <a:ext uri="{FF2B5EF4-FFF2-40B4-BE49-F238E27FC236}">
                <a16:creationId xmlns:a16="http://schemas.microsoft.com/office/drawing/2014/main" id="{EAC5C09D-EB8F-9698-ADE8-8D66FAEC7DF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5723" r="-1" b="-1"/>
          <a:stretch/>
        </p:blipFill>
        <p:spPr bwMode="auto">
          <a:xfrm>
            <a:off x="4031673" y="2382982"/>
            <a:ext cx="7002199" cy="4281054"/>
          </a:xfrm>
          <a:prstGeom prst="rect">
            <a:avLst/>
          </a:prstGeom>
          <a:solidFill>
            <a:srgbClr val="FFFFFF"/>
          </a:solidFill>
        </p:spPr>
      </p:pic>
      <p:sp>
        <p:nvSpPr>
          <p:cNvPr id="4" name="Slide Number Placeholder 3">
            <a:extLst>
              <a:ext uri="{FF2B5EF4-FFF2-40B4-BE49-F238E27FC236}">
                <a16:creationId xmlns:a16="http://schemas.microsoft.com/office/drawing/2014/main" id="{3E73DDEA-8936-0AC9-E4E0-007E0E7C22DA}"/>
              </a:ext>
            </a:extLst>
          </p:cNvPr>
          <p:cNvSpPr>
            <a:spLocks noGrp="1"/>
          </p:cNvSpPr>
          <p:nvPr>
            <p:ph type="sldNum" sz="quarter" idx="12"/>
          </p:nvPr>
        </p:nvSpPr>
        <p:spPr>
          <a:xfrm>
            <a:off x="10352540" y="295729"/>
            <a:ext cx="838199" cy="767687"/>
          </a:xfrm>
        </p:spPr>
        <p:txBody>
          <a:bodyPr anchor="b">
            <a:normAutofit/>
          </a:bodyPr>
          <a:lstStyle/>
          <a:p>
            <a:pPr>
              <a:spcAft>
                <a:spcPts val="600"/>
              </a:spcAft>
            </a:pPr>
            <a:fld id="{9FF96B15-8338-45D5-A943-561235072D66}" type="slidenum">
              <a:rPr lang="en-US" noProof="0" smtClean="0"/>
              <a:pPr>
                <a:spcAft>
                  <a:spcPts val="600"/>
                </a:spcAft>
              </a:pPr>
              <a:t>7</a:t>
            </a:fld>
            <a:endParaRPr lang="en-US" noProof="0"/>
          </a:p>
        </p:txBody>
      </p:sp>
    </p:spTree>
    <p:extLst>
      <p:ext uri="{BB962C8B-B14F-4D97-AF65-F5344CB8AC3E}">
        <p14:creationId xmlns:p14="http://schemas.microsoft.com/office/powerpoint/2010/main" val="3083759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D59C0-E731-A881-8B99-9303054D662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0D0C587-FEE0-ED49-C791-F86CD9C6DA69}"/>
              </a:ext>
            </a:extLst>
          </p:cNvPr>
          <p:cNvPicPr>
            <a:picLocks noChangeAspect="1"/>
          </p:cNvPicPr>
          <p:nvPr/>
        </p:nvPicPr>
        <p:blipFill>
          <a:blip r:embed="rId2"/>
          <a:stretch>
            <a:fillRect/>
          </a:stretch>
        </p:blipFill>
        <p:spPr>
          <a:xfrm>
            <a:off x="10251667" y="5583826"/>
            <a:ext cx="1652159" cy="1274174"/>
          </a:xfrm>
          <a:prstGeom prst="rect">
            <a:avLst/>
          </a:prstGeom>
        </p:spPr>
      </p:pic>
      <p:sp>
        <p:nvSpPr>
          <p:cNvPr id="2" name="Title 1">
            <a:extLst>
              <a:ext uri="{FF2B5EF4-FFF2-40B4-BE49-F238E27FC236}">
                <a16:creationId xmlns:a16="http://schemas.microsoft.com/office/drawing/2014/main" id="{18700E14-39DE-887A-3E74-25CE33F1DF0F}"/>
              </a:ext>
            </a:extLst>
          </p:cNvPr>
          <p:cNvSpPr>
            <a:spLocks noGrp="1"/>
          </p:cNvSpPr>
          <p:nvPr>
            <p:ph type="title"/>
          </p:nvPr>
        </p:nvSpPr>
        <p:spPr>
          <a:xfrm>
            <a:off x="1001261" y="923792"/>
            <a:ext cx="8761413" cy="706964"/>
          </a:xfrm>
          <a:effectLst>
            <a:outerShdw blurRad="50800" dist="38100" algn="l" rotWithShape="0">
              <a:prstClr val="black">
                <a:alpha val="40000"/>
              </a:prstClr>
            </a:outerShdw>
          </a:effectLst>
        </p:spPr>
        <p:txBody>
          <a:bodyPr/>
          <a:lstStyle/>
          <a:p>
            <a:r>
              <a:rPr lang="bs-Latn-BA" b="1" dirty="0">
                <a:effectLst>
                  <a:outerShdw blurRad="38100" dist="38100" dir="2700000" algn="tl">
                    <a:srgbClr val="000000">
                      <a:alpha val="43137"/>
                    </a:srgbClr>
                  </a:outerShdw>
                </a:effectLst>
              </a:rPr>
              <a:t>Thematic events/meetings, completed so far (2)</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7EB9437-0491-5A3C-B745-472CAD5D8F73}"/>
              </a:ext>
            </a:extLst>
          </p:cNvPr>
          <p:cNvSpPr>
            <a:spLocks noGrp="1"/>
          </p:cNvSpPr>
          <p:nvPr>
            <p:ph idx="1"/>
          </p:nvPr>
        </p:nvSpPr>
        <p:spPr>
          <a:xfrm>
            <a:off x="523702" y="2734866"/>
            <a:ext cx="11263745" cy="3416300"/>
          </a:xfrm>
        </p:spPr>
        <p:txBody>
          <a:bodyPr>
            <a:normAutofit/>
          </a:bodyPr>
          <a:lstStyle/>
          <a:p>
            <a:r>
              <a:rPr lang="en-US" sz="2400" dirty="0"/>
              <a:t>EUSDR Joint NC Meeting (+TRIO PCY Meeting)</a:t>
            </a:r>
            <a:r>
              <a:rPr lang="bs-Latn-BA" sz="2400" dirty="0"/>
              <a:t>, Sarajevo, 9-10 April; </a:t>
            </a:r>
          </a:p>
          <a:p>
            <a:r>
              <a:rPr lang="bs-Latn-BA" sz="2400" dirty="0"/>
              <a:t>National Participation Day, PA 10, Danube Civil Society Forum, LDA Mostar, supported by the PCY, </a:t>
            </a:r>
            <a:r>
              <a:rPr lang="bs-Latn-BA" sz="2400" b="1" dirty="0"/>
              <a:t>13 May, Sarajevo</a:t>
            </a:r>
            <a:r>
              <a:rPr lang="bs-Latn-BA" sz="2400" dirty="0"/>
              <a:t>;</a:t>
            </a:r>
          </a:p>
          <a:p>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4EA839D1-45E3-BE05-9E23-C6AD67870CB2}"/>
              </a:ext>
            </a:extLst>
          </p:cNvPr>
          <p:cNvSpPr>
            <a:spLocks noGrp="1"/>
          </p:cNvSpPr>
          <p:nvPr>
            <p:ph type="sldNum" sz="quarter" idx="12"/>
          </p:nvPr>
        </p:nvSpPr>
        <p:spPr/>
        <p:txBody>
          <a:bodyPr/>
          <a:lstStyle/>
          <a:p>
            <a:fld id="{9FF96B15-8338-45D5-A943-561235072D66}" type="slidenum">
              <a:rPr lang="en-US" noProof="0" smtClean="0"/>
              <a:t>8</a:t>
            </a:fld>
            <a:endParaRPr lang="en-US" noProof="0" dirty="0"/>
          </a:p>
        </p:txBody>
      </p:sp>
    </p:spTree>
    <p:extLst>
      <p:ext uri="{BB962C8B-B14F-4D97-AF65-F5344CB8AC3E}">
        <p14:creationId xmlns:p14="http://schemas.microsoft.com/office/powerpoint/2010/main" val="166909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99404-9695-7A07-7908-B7F8F795265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018B7A5-A48C-1AB9-EF82-6A5B193C23E5}"/>
              </a:ext>
            </a:extLst>
          </p:cNvPr>
          <p:cNvPicPr>
            <a:picLocks noChangeAspect="1"/>
          </p:cNvPicPr>
          <p:nvPr/>
        </p:nvPicPr>
        <p:blipFill>
          <a:blip r:embed="rId2"/>
          <a:stretch>
            <a:fillRect/>
          </a:stretch>
        </p:blipFill>
        <p:spPr>
          <a:xfrm>
            <a:off x="10251667" y="5583826"/>
            <a:ext cx="1652159" cy="1274174"/>
          </a:xfrm>
          <a:prstGeom prst="rect">
            <a:avLst/>
          </a:prstGeom>
        </p:spPr>
      </p:pic>
      <p:sp>
        <p:nvSpPr>
          <p:cNvPr id="2" name="Title 1">
            <a:extLst>
              <a:ext uri="{FF2B5EF4-FFF2-40B4-BE49-F238E27FC236}">
                <a16:creationId xmlns:a16="http://schemas.microsoft.com/office/drawing/2014/main" id="{C3050660-5A46-8801-C469-67AB9F407150}"/>
              </a:ext>
            </a:extLst>
          </p:cNvPr>
          <p:cNvSpPr>
            <a:spLocks noGrp="1"/>
          </p:cNvSpPr>
          <p:nvPr>
            <p:ph type="title"/>
          </p:nvPr>
        </p:nvSpPr>
        <p:spPr>
          <a:xfrm>
            <a:off x="1001261" y="923792"/>
            <a:ext cx="8761413" cy="706964"/>
          </a:xfrm>
          <a:effectLst>
            <a:outerShdw blurRad="50800" dist="38100" algn="l" rotWithShape="0">
              <a:prstClr val="black">
                <a:alpha val="40000"/>
              </a:prstClr>
            </a:outerShdw>
          </a:effectLst>
        </p:spPr>
        <p:txBody>
          <a:bodyPr/>
          <a:lstStyle/>
          <a:p>
            <a:r>
              <a:rPr lang="bs-Latn-BA" b="1" dirty="0">
                <a:effectLst>
                  <a:outerShdw blurRad="38100" dist="38100" dir="2700000" algn="tl">
                    <a:srgbClr val="000000">
                      <a:alpha val="43137"/>
                    </a:srgbClr>
                  </a:outerShdw>
                </a:effectLst>
              </a:rPr>
              <a:t>Thematic events/meetings before the AF, other</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A1DDAB6-02A2-900E-02C2-6820DD1D5BF3}"/>
              </a:ext>
            </a:extLst>
          </p:cNvPr>
          <p:cNvSpPr>
            <a:spLocks noGrp="1"/>
          </p:cNvSpPr>
          <p:nvPr>
            <p:ph idx="1"/>
          </p:nvPr>
        </p:nvSpPr>
        <p:spPr>
          <a:xfrm>
            <a:off x="523702" y="2734866"/>
            <a:ext cx="11263745" cy="3416300"/>
          </a:xfrm>
        </p:spPr>
        <p:txBody>
          <a:bodyPr>
            <a:normAutofit/>
          </a:bodyPr>
          <a:lstStyle/>
          <a:p>
            <a:r>
              <a:rPr lang="en-IE" sz="2400" noProof="0" dirty="0"/>
              <a:t>PA 10 SG Meeting, 14-15 May, Sarajevo;</a:t>
            </a:r>
          </a:p>
          <a:p>
            <a:r>
              <a:rPr lang="en-IE" sz="2400" noProof="0" dirty="0"/>
              <a:t>PA 1b SG Meeting, 4 June, Sarajevo;</a:t>
            </a:r>
          </a:p>
          <a:p>
            <a:r>
              <a:rPr lang="en-IE" sz="2400" noProof="0" dirty="0"/>
              <a:t>Enhancing Railway Connectivity and Interoperability in the Danube Region, cooperation with PA 1b, 5 June, Sarajevo;</a:t>
            </a:r>
          </a:p>
          <a:p>
            <a:r>
              <a:rPr lang="en-IE" sz="2400" noProof="0" dirty="0"/>
              <a:t>NC-PAC </a:t>
            </a:r>
            <a:r>
              <a:rPr lang="en-US" sz="2400" dirty="0"/>
              <a:t>(+TRIO PCY</a:t>
            </a:r>
            <a:r>
              <a:rPr lang="bs-Latn-BA" sz="2400" dirty="0"/>
              <a:t>)</a:t>
            </a:r>
            <a:r>
              <a:rPr lang="en-IE" sz="2400" noProof="0" dirty="0"/>
              <a:t>, </a:t>
            </a:r>
            <a:r>
              <a:rPr lang="bs-Latn-BA" sz="2400" noProof="0" dirty="0"/>
              <a:t>(9)</a:t>
            </a:r>
            <a:r>
              <a:rPr lang="en-IE" sz="2400" noProof="0" dirty="0"/>
              <a:t>10-11 September, Sarajevo;</a:t>
            </a:r>
            <a:endParaRPr lang="bs-Latn-BA" sz="2400" noProof="0" dirty="0"/>
          </a:p>
          <a:p>
            <a:r>
              <a:rPr lang="en-IE" sz="2400" i="1" dirty="0">
                <a:effectLst/>
                <a:ea typeface="Calibri" panose="020F0502020204030204" pitchFamily="34" charset="0"/>
                <a:cs typeface="Times New Roman" panose="02020603050405020304" pitchFamily="18" charset="0"/>
              </a:rPr>
              <a:t>17</a:t>
            </a:r>
            <a:r>
              <a:rPr lang="en-IE" sz="2400" i="1" baseline="30000" dirty="0">
                <a:effectLst/>
                <a:ea typeface="Calibri" panose="020F0502020204030204" pitchFamily="34" charset="0"/>
                <a:cs typeface="Times New Roman" panose="02020603050405020304" pitchFamily="18" charset="0"/>
              </a:rPr>
              <a:t>th</a:t>
            </a:r>
            <a:r>
              <a:rPr lang="en-IE" sz="2400" i="1" dirty="0">
                <a:effectLst/>
                <a:ea typeface="Calibri" panose="020F0502020204030204" pitchFamily="34" charset="0"/>
                <a:cs typeface="Times New Roman" panose="02020603050405020304" pitchFamily="18" charset="0"/>
              </a:rPr>
              <a:t> HLG Meeting</a:t>
            </a:r>
            <a:r>
              <a:rPr lang="bs-Latn-BA" sz="2400" i="1" dirty="0">
                <a:effectLst/>
                <a:ea typeface="Calibri" panose="020F0502020204030204" pitchFamily="34" charset="0"/>
                <a:cs typeface="Times New Roman" panose="02020603050405020304" pitchFamily="18" charset="0"/>
              </a:rPr>
              <a:t> and </a:t>
            </a:r>
            <a:r>
              <a:rPr lang="en-IE" sz="2400" i="1" dirty="0">
                <a:effectLst/>
                <a:ea typeface="Calibri" panose="020F0502020204030204" pitchFamily="34" charset="0"/>
                <a:cs typeface="Times New Roman" panose="02020603050405020304" pitchFamily="18" charset="0"/>
              </a:rPr>
              <a:t>9</a:t>
            </a:r>
            <a:r>
              <a:rPr lang="en-IE" sz="2400" i="1" baseline="30000" dirty="0">
                <a:effectLst/>
                <a:ea typeface="Calibri" panose="020F0502020204030204" pitchFamily="34" charset="0"/>
                <a:cs typeface="Times New Roman" panose="02020603050405020304" pitchFamily="18" charset="0"/>
              </a:rPr>
              <a:t>th</a:t>
            </a:r>
            <a:r>
              <a:rPr lang="en-IE" sz="2400" i="1" dirty="0">
                <a:effectLst/>
                <a:ea typeface="Calibri" panose="020F0502020204030204" pitchFamily="34" charset="0"/>
                <a:cs typeface="Times New Roman" panose="02020603050405020304" pitchFamily="18" charset="0"/>
              </a:rPr>
              <a:t> Meeting of 4 MRS TRIO Presidencies</a:t>
            </a:r>
            <a:r>
              <a:rPr lang="bs-Latn-BA" sz="2400" i="1" dirty="0">
                <a:effectLst/>
                <a:ea typeface="Calibri" panose="020F0502020204030204" pitchFamily="34" charset="0"/>
                <a:cs typeface="Times New Roman" panose="02020603050405020304" pitchFamily="18" charset="0"/>
              </a:rPr>
              <a:t>, Bruxelles, 26 September.</a:t>
            </a:r>
          </a:p>
          <a:p>
            <a:endParaRPr lang="en-IE" sz="2400" noProof="0" dirty="0"/>
          </a:p>
          <a:p>
            <a:endParaRPr lang="bs-Latn-BA" sz="2000" dirty="0"/>
          </a:p>
          <a:p>
            <a:endParaRPr lang="en-IE" sz="2000" dirty="0"/>
          </a:p>
          <a:p>
            <a:endParaRPr lang="en-US" dirty="0"/>
          </a:p>
        </p:txBody>
      </p:sp>
      <p:sp>
        <p:nvSpPr>
          <p:cNvPr id="4" name="Slide Number Placeholder 3">
            <a:extLst>
              <a:ext uri="{FF2B5EF4-FFF2-40B4-BE49-F238E27FC236}">
                <a16:creationId xmlns:a16="http://schemas.microsoft.com/office/drawing/2014/main" id="{73FCCA3F-F033-D58D-6AE7-638A41097B10}"/>
              </a:ext>
            </a:extLst>
          </p:cNvPr>
          <p:cNvSpPr>
            <a:spLocks noGrp="1"/>
          </p:cNvSpPr>
          <p:nvPr>
            <p:ph type="sldNum" sz="quarter" idx="12"/>
          </p:nvPr>
        </p:nvSpPr>
        <p:spPr/>
        <p:txBody>
          <a:bodyPr/>
          <a:lstStyle/>
          <a:p>
            <a:fld id="{9FF96B15-8338-45D5-A943-561235072D66}" type="slidenum">
              <a:rPr lang="en-US" noProof="0" smtClean="0"/>
              <a:t>9</a:t>
            </a:fld>
            <a:endParaRPr lang="en-US" noProof="0" dirty="0"/>
          </a:p>
        </p:txBody>
      </p:sp>
    </p:spTree>
    <p:extLst>
      <p:ext uri="{BB962C8B-B14F-4D97-AF65-F5344CB8AC3E}">
        <p14:creationId xmlns:p14="http://schemas.microsoft.com/office/powerpoint/2010/main" val="5968843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7">
      <a:dk1>
        <a:sysClr val="windowText" lastClr="000000"/>
      </a:dk1>
      <a:lt1>
        <a:sysClr val="window" lastClr="FFFFFF"/>
      </a:lt1>
      <a:dk2>
        <a:srgbClr val="0E5580"/>
      </a:dk2>
      <a:lt2>
        <a:srgbClr val="EBEBEB"/>
      </a:lt2>
      <a:accent1>
        <a:srgbClr val="FFC000"/>
      </a:accent1>
      <a:accent2>
        <a:srgbClr val="0C7ACF"/>
      </a:accent2>
      <a:accent3>
        <a:srgbClr val="0A3F60"/>
      </a:accent3>
      <a:accent4>
        <a:srgbClr val="0A55B1"/>
      </a:accent4>
      <a:accent5>
        <a:srgbClr val="0A3F60"/>
      </a:accent5>
      <a:accent6>
        <a:srgbClr val="021829"/>
      </a:accent6>
      <a:hlink>
        <a:srgbClr val="063D67"/>
      </a:hlink>
      <a:folHlink>
        <a:srgbClr val="0A3F6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Lorem ipsum" id="{946A207B-51A0-4BBF-ABAD-1162AC08611C}" vid="{C0AEBB61-2205-44DC-93E8-BD9974931B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83CA34-C6E2-49BA-ACFF-78ADEC0C28F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CB9AE35-8A31-4380-94A6-86E5DFCDD123}">
  <ds:schemaRefs>
    <ds:schemaRef ds:uri="http://schemas.microsoft.com/sharepoint/v3/contenttype/forms"/>
  </ds:schemaRefs>
</ds:datastoreItem>
</file>

<file path=customXml/itemProps3.xml><?xml version="1.0" encoding="utf-8"?>
<ds:datastoreItem xmlns:ds="http://schemas.openxmlformats.org/officeDocument/2006/customXml" ds:itemID="{570D0EAE-52CD-493E-A174-3A7CD0E9C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Lorem ipsum</Template>
  <TotalTime>35225</TotalTime>
  <Words>664</Words>
  <Application>Microsoft Office PowerPoint</Application>
  <PresentationFormat>Widescreen</PresentationFormat>
  <Paragraphs>64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Times New Roman</vt:lpstr>
      <vt:lpstr>Wingdings 3</vt:lpstr>
      <vt:lpstr>Ion Boardroom</vt:lpstr>
      <vt:lpstr> 28th Meeting of the Steering Group of EUSDR PA 10   </vt:lpstr>
      <vt:lpstr>Priorities, short reminder </vt:lpstr>
      <vt:lpstr>Thematic priorities </vt:lpstr>
      <vt:lpstr>Thematic priorities (2) </vt:lpstr>
      <vt:lpstr>Thematic events/meetings, completed so far</vt:lpstr>
      <vt:lpstr>MOSTAR 3 April 2025</vt:lpstr>
      <vt:lpstr>MOSTAR 3 April 2025</vt:lpstr>
      <vt:lpstr>Thematic events/meetings, completed so far (2)</vt:lpstr>
      <vt:lpstr>Thematic events/meetings before the AF, other</vt:lpstr>
      <vt:lpstr>Thematic events/meetings, confirmed so far, to be organised before the AF(2)</vt:lpstr>
      <vt:lpstr>Events organised in cooperation with other organisations</vt:lpstr>
      <vt:lpstr>Institutional goals</vt:lpstr>
      <vt:lpstr>Cooperation with other MRSs</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Medaris Pozder</dc:creator>
  <cp:lastModifiedBy>Midhat Džemić</cp:lastModifiedBy>
  <cp:revision>22</cp:revision>
  <dcterms:created xsi:type="dcterms:W3CDTF">2024-10-22T13:11:39Z</dcterms:created>
  <dcterms:modified xsi:type="dcterms:W3CDTF">2025-05-12T12:29:12Z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